
<file path=[Content_Types].xml><?xml version="1.0" encoding="utf-8"?>
<Types xmlns="http://schemas.openxmlformats.org/package/2006/content-types">
  <Default Extension="png" ContentType="image/png"/>
  <Default Extension="jfif"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Lst>
  <p:notesMasterIdLst>
    <p:notesMasterId r:id="rId34"/>
  </p:notesMasterIdLst>
  <p:sldIdLst>
    <p:sldId id="312" r:id="rId2"/>
    <p:sldId id="256" r:id="rId3"/>
    <p:sldId id="260" r:id="rId4"/>
    <p:sldId id="314" r:id="rId5"/>
    <p:sldId id="315" r:id="rId6"/>
    <p:sldId id="319" r:id="rId7"/>
    <p:sldId id="302" r:id="rId8"/>
    <p:sldId id="298" r:id="rId9"/>
    <p:sldId id="299" r:id="rId10"/>
    <p:sldId id="300" r:id="rId11"/>
    <p:sldId id="316" r:id="rId12"/>
    <p:sldId id="301" r:id="rId13"/>
    <p:sldId id="317" r:id="rId14"/>
    <p:sldId id="303" r:id="rId15"/>
    <p:sldId id="308" r:id="rId16"/>
    <p:sldId id="309" r:id="rId17"/>
    <p:sldId id="310" r:id="rId18"/>
    <p:sldId id="311" r:id="rId19"/>
    <p:sldId id="274"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66"/>
    <a:srgbClr val="48FFD5"/>
    <a:srgbClr val="052037"/>
    <a:srgbClr val="2496ED"/>
    <a:srgbClr val="052642"/>
    <a:srgbClr val="0070C0"/>
    <a:srgbClr val="0521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84E427A-3D55-4303-BF80-6455036E1DE7}" styleName="테마 스타일 1 - 강조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FD0F851-EC5A-4D38-B0AD-8093EC10F338}" styleName="밝은 스타일 1 - 강조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2" autoAdjust="0"/>
    <p:restoredTop sz="94660"/>
  </p:normalViewPr>
  <p:slideViewPr>
    <p:cSldViewPr snapToGrid="0">
      <p:cViewPr varScale="1">
        <p:scale>
          <a:sx n="147" d="100"/>
          <a:sy n="147" d="100"/>
        </p:scale>
        <p:origin x="234" y="126"/>
      </p:cViewPr>
      <p:guideLst/>
    </p:cSldViewPr>
  </p:slideViewPr>
  <p:notesTextViewPr>
    <p:cViewPr>
      <p:scale>
        <a:sx n="1" d="1"/>
        <a:sy n="1" d="1"/>
      </p:scale>
      <p:origin x="0" y="0"/>
    </p:cViewPr>
  </p:notesTextViewPr>
  <p:notesViewPr>
    <p:cSldViewPr snapToGrid="0">
      <p:cViewPr varScale="1">
        <p:scale>
          <a:sx n="85" d="100"/>
          <a:sy n="85" d="100"/>
        </p:scale>
        <p:origin x="2952"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png>
</file>

<file path=ppt/media/image6.png>
</file>

<file path=ppt/media/image7.jf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001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23570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51823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2196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21763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97253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70911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2097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Google Shape;1309;g5fb8c01da4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 name="Google Shape;1310;g5fb8c01da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9"/>
        <p:cNvGrpSpPr/>
        <p:nvPr/>
      </p:nvGrpSpPr>
      <p:grpSpPr>
        <a:xfrm>
          <a:off x="0" y="0"/>
          <a:ext cx="0" cy="0"/>
          <a:chOff x="0" y="0"/>
          <a:chExt cx="0" cy="0"/>
        </a:xfrm>
      </p:grpSpPr>
      <p:sp>
        <p:nvSpPr>
          <p:cNvPr id="3800" name="Google Shape;3800;g5fb8c01da4_0_2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1" name="Google Shape;3801;g5fb8c01da4_0_2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5"/>
        <p:cNvGrpSpPr/>
        <p:nvPr/>
      </p:nvGrpSpPr>
      <p:grpSpPr>
        <a:xfrm>
          <a:off x="0" y="0"/>
          <a:ext cx="0" cy="0"/>
          <a:chOff x="0" y="0"/>
          <a:chExt cx="0" cy="0"/>
        </a:xfrm>
      </p:grpSpPr>
      <p:sp>
        <p:nvSpPr>
          <p:cNvPr id="4416" name="Google Shape;4416;g5fb8c01da4_0_3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7" name="Google Shape;4417;g5fb8c01da4_0_3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5"/>
        <p:cNvGrpSpPr/>
        <p:nvPr/>
      </p:nvGrpSpPr>
      <p:grpSpPr>
        <a:xfrm>
          <a:off x="0" y="0"/>
          <a:ext cx="0" cy="0"/>
          <a:chOff x="0" y="0"/>
          <a:chExt cx="0" cy="0"/>
        </a:xfrm>
      </p:grpSpPr>
      <p:sp>
        <p:nvSpPr>
          <p:cNvPr id="5126" name="Google Shape;5126;g5fb8c01da4_0_3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7" name="Google Shape;5127;g5fb8c01da4_0_3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1"/>
        <p:cNvGrpSpPr/>
        <p:nvPr/>
      </p:nvGrpSpPr>
      <p:grpSpPr>
        <a:xfrm>
          <a:off x="0" y="0"/>
          <a:ext cx="0" cy="0"/>
          <a:chOff x="0" y="0"/>
          <a:chExt cx="0" cy="0"/>
        </a:xfrm>
      </p:grpSpPr>
      <p:sp>
        <p:nvSpPr>
          <p:cNvPr id="5522" name="Google Shape;5522;g5fb8c01da4_0_4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3" name="Google Shape;5523;g5fb8c01da4_0_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4"/>
        <p:cNvGrpSpPr/>
        <p:nvPr/>
      </p:nvGrpSpPr>
      <p:grpSpPr>
        <a:xfrm>
          <a:off x="0" y="0"/>
          <a:ext cx="0" cy="0"/>
          <a:chOff x="0" y="0"/>
          <a:chExt cx="0" cy="0"/>
        </a:xfrm>
      </p:grpSpPr>
      <p:sp>
        <p:nvSpPr>
          <p:cNvPr id="6115" name="Google Shape;6115;g5fb8c01da4_0_4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6" name="Google Shape;6116;g5fb8c01da4_0_4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9"/>
        <p:cNvGrpSpPr/>
        <p:nvPr/>
      </p:nvGrpSpPr>
      <p:grpSpPr>
        <a:xfrm>
          <a:off x="0" y="0"/>
          <a:ext cx="0" cy="0"/>
          <a:chOff x="0" y="0"/>
          <a:chExt cx="0" cy="0"/>
        </a:xfrm>
      </p:grpSpPr>
      <p:sp>
        <p:nvSpPr>
          <p:cNvPr id="6650" name="Google Shape;6650;g5fb8c01da4_0_5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1" name="Google Shape;6651;g5fb8c01da4_0_5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4"/>
        <p:cNvGrpSpPr/>
        <p:nvPr/>
      </p:nvGrpSpPr>
      <p:grpSpPr>
        <a:xfrm>
          <a:off x="0" y="0"/>
          <a:ext cx="0" cy="0"/>
          <a:chOff x="0" y="0"/>
          <a:chExt cx="0" cy="0"/>
        </a:xfrm>
      </p:grpSpPr>
      <p:sp>
        <p:nvSpPr>
          <p:cNvPr id="6935" name="Google Shape;6935;g5fb8c01da4_0_56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6" name="Google Shape;6936;g5fb8c01da4_0_5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6"/>
        <p:cNvGrpSpPr/>
        <p:nvPr/>
      </p:nvGrpSpPr>
      <p:grpSpPr>
        <a:xfrm>
          <a:off x="0" y="0"/>
          <a:ext cx="0" cy="0"/>
          <a:chOff x="0" y="0"/>
          <a:chExt cx="0" cy="0"/>
        </a:xfrm>
      </p:grpSpPr>
      <p:sp>
        <p:nvSpPr>
          <p:cNvPr id="7377" name="Google Shape;7377;g5fb8c01da4_0_60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8" name="Google Shape;7378;g5fb8c01da4_0_6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2"/>
        <p:cNvGrpSpPr/>
        <p:nvPr/>
      </p:nvGrpSpPr>
      <p:grpSpPr>
        <a:xfrm>
          <a:off x="0" y="0"/>
          <a:ext cx="0" cy="0"/>
          <a:chOff x="0" y="0"/>
          <a:chExt cx="0" cy="0"/>
        </a:xfrm>
      </p:grpSpPr>
      <p:sp>
        <p:nvSpPr>
          <p:cNvPr id="7743" name="Google Shape;7743;g5fb8c01da4_0_6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4" name="Google Shape;7744;g5fb8c01da4_0_6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6"/>
        <p:cNvGrpSpPr/>
        <p:nvPr/>
      </p:nvGrpSpPr>
      <p:grpSpPr>
        <a:xfrm>
          <a:off x="0" y="0"/>
          <a:ext cx="0" cy="0"/>
          <a:chOff x="0" y="0"/>
          <a:chExt cx="0" cy="0"/>
        </a:xfrm>
      </p:grpSpPr>
      <p:sp>
        <p:nvSpPr>
          <p:cNvPr id="8247" name="Google Shape;8247;g5fb8c01da4_0_6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8" name="Google Shape;8248;g5fb8c01da4_0_6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2"/>
        <p:cNvGrpSpPr/>
        <p:nvPr/>
      </p:nvGrpSpPr>
      <p:grpSpPr>
        <a:xfrm>
          <a:off x="0" y="0"/>
          <a:ext cx="0" cy="0"/>
          <a:chOff x="0" y="0"/>
          <a:chExt cx="0" cy="0"/>
        </a:xfrm>
      </p:grpSpPr>
      <p:sp>
        <p:nvSpPr>
          <p:cNvPr id="8643" name="Google Shape;8643;g5fb8c01da4_0_7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4" name="Google Shape;8644;g5fb8c01da4_0_7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5"/>
        <p:cNvGrpSpPr/>
        <p:nvPr/>
      </p:nvGrpSpPr>
      <p:grpSpPr>
        <a:xfrm>
          <a:off x="0" y="0"/>
          <a:ext cx="0" cy="0"/>
          <a:chOff x="0" y="0"/>
          <a:chExt cx="0" cy="0"/>
        </a:xfrm>
      </p:grpSpPr>
      <p:sp>
        <p:nvSpPr>
          <p:cNvPr id="9186" name="Google Shape;9186;g5fb8c01da4_0_7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7" name="Google Shape;9187;g5fb8c01da4_0_7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6787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0738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85894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63621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7833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5530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874654" y="3574550"/>
            <a:ext cx="3492321"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600" b="0">
                <a:solidFill>
                  <a:srgbClr val="48FFD5"/>
                </a:solidFill>
                <a:latin typeface="배달의민족 도현" panose="020B0600000101010101" pitchFamily="50" charset="-127"/>
                <a:ea typeface="배달의민족 도현" panose="020B0600000101010101" pitchFamily="50" charset="-127"/>
                <a:cs typeface="배달의민족 도현" panose="020B0600000101010101" pitchFamily="50" charset="-127"/>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dirty="0"/>
          </a:p>
        </p:txBody>
      </p:sp>
      <p:sp>
        <p:nvSpPr>
          <p:cNvPr id="10" name="Google Shape;10;p2"/>
          <p:cNvSpPr txBox="1">
            <a:spLocks noGrp="1"/>
          </p:cNvSpPr>
          <p:nvPr>
            <p:ph type="subTitle" idx="1"/>
          </p:nvPr>
        </p:nvSpPr>
        <p:spPr>
          <a:xfrm>
            <a:off x="4874654" y="4181150"/>
            <a:ext cx="3492321"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latin typeface="나눔스퀘어" panose="020B0600000101010101" pitchFamily="50" charset="-127"/>
                <a:ea typeface="나눔스퀘어" panose="020B0600000101010101" pitchFamily="50" charset="-127"/>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배달의민족 도현" panose="020B0600000101010101" pitchFamily="50" charset="-127"/>
                <a:ea typeface="배달의민족 도현" panose="020B0600000101010101" pitchFamily="50" charset="-127"/>
                <a:cs typeface="배달의민족 도현" panose="020B0600000101010101" pitchFamily="50" charset="-127"/>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latin typeface="나눔스퀘어" panose="020B0600000101010101" pitchFamily="50" charset="-127"/>
                <a:ea typeface="나눔스퀘어" panose="020B0600000101010101" pitchFamily="50" charset="-127"/>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cxnSp>
        <p:nvCxnSpPr>
          <p:cNvPr id="3" name="Google Shape;253;p21"/>
          <p:cNvCxnSpPr/>
          <p:nvPr userDrawn="1"/>
        </p:nvCxnSpPr>
        <p:spPr>
          <a:xfrm>
            <a:off x="311700" y="858978"/>
            <a:ext cx="8520600" cy="0"/>
          </a:xfrm>
          <a:prstGeom prst="straightConnector1">
            <a:avLst/>
          </a:prstGeom>
          <a:noFill/>
          <a:ln w="9525" cap="flat" cmpd="sng">
            <a:solidFill>
              <a:srgbClr val="48FFD5"/>
            </a:solidFill>
            <a:prstDash val="solid"/>
            <a:round/>
            <a:headEnd type="none" w="med" len="med"/>
            <a:tailEnd type="none" w="med" len="med"/>
          </a:ln>
        </p:spPr>
      </p:cxnSp>
      <p:sp>
        <p:nvSpPr>
          <p:cNvPr id="4" name="제목 3"/>
          <p:cNvSpPr>
            <a:spLocks noGrp="1"/>
          </p:cNvSpPr>
          <p:nvPr>
            <p:ph type="title"/>
          </p:nvPr>
        </p:nvSpPr>
        <p:spPr>
          <a:xfrm>
            <a:off x="311700" y="334850"/>
            <a:ext cx="8520600" cy="470080"/>
          </a:xfrm>
          <a:prstGeom prst="rect">
            <a:avLst/>
          </a:prstGeom>
        </p:spPr>
        <p:txBody>
          <a:bodyPr/>
          <a:lstStyle>
            <a:lvl1pPr algn="ctr">
              <a:defRPr sz="2800">
                <a:solidFill>
                  <a:schemeClr val="bg1"/>
                </a:solidFill>
                <a:latin typeface="배달의민족 도현" panose="020B0600000101010101" pitchFamily="50" charset="-127"/>
                <a:ea typeface="배달의민족 도현" panose="020B0600000101010101" pitchFamily="50" charset="-127"/>
              </a:defRPr>
            </a:lvl1pPr>
          </a:lstStyle>
          <a:p>
            <a:r>
              <a:rPr lang="ko-KR" altLang="en-US" smtClean="0"/>
              <a:t>마스터 제목 스타일 편집</a:t>
            </a:r>
            <a:endParaRPr lang="ko-KR" altLang="en-US"/>
          </a:p>
        </p:txBody>
      </p:sp>
      <p:sp>
        <p:nvSpPr>
          <p:cNvPr id="5" name="제목 1"/>
          <p:cNvSpPr txBox="1">
            <a:spLocks/>
          </p:cNvSpPr>
          <p:nvPr userDrawn="1"/>
        </p:nvSpPr>
        <p:spPr>
          <a:xfrm>
            <a:off x="0" y="1600"/>
            <a:ext cx="9144000" cy="223780"/>
          </a:xfrm>
          <a:prstGeom prst="rect">
            <a:avLst/>
          </a:prstGeom>
          <a:solidFill>
            <a:srgbClr val="48FFD5"/>
          </a:solid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endParaRPr lang="ko-KR" altLang="en-US" sz="800" dirty="0">
              <a:solidFill>
                <a:srgbClr val="05213A"/>
              </a:solidFill>
            </a:endParaRPr>
          </a:p>
        </p:txBody>
      </p:sp>
    </p:spTree>
    <p:extLst>
      <p:ext uri="{BB962C8B-B14F-4D97-AF65-F5344CB8AC3E}">
        <p14:creationId xmlns:p14="http://schemas.microsoft.com/office/powerpoint/2010/main" val="3917727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contents">
    <p:spTree>
      <p:nvGrpSpPr>
        <p:cNvPr id="1" name=""/>
        <p:cNvGrpSpPr/>
        <p:nvPr/>
      </p:nvGrpSpPr>
      <p:grpSpPr>
        <a:xfrm>
          <a:off x="0" y="0"/>
          <a:ext cx="0" cy="0"/>
          <a:chOff x="0" y="0"/>
          <a:chExt cx="0" cy="0"/>
        </a:xfrm>
      </p:grpSpPr>
      <p:cxnSp>
        <p:nvCxnSpPr>
          <p:cNvPr id="3" name="Google Shape;253;p21"/>
          <p:cNvCxnSpPr/>
          <p:nvPr userDrawn="1"/>
        </p:nvCxnSpPr>
        <p:spPr>
          <a:xfrm>
            <a:off x="311700" y="640044"/>
            <a:ext cx="8520600" cy="0"/>
          </a:xfrm>
          <a:prstGeom prst="straightConnector1">
            <a:avLst/>
          </a:prstGeom>
          <a:noFill/>
          <a:ln w="9525" cap="flat" cmpd="sng">
            <a:solidFill>
              <a:srgbClr val="48FFD5"/>
            </a:solidFill>
            <a:prstDash val="solid"/>
            <a:round/>
            <a:headEnd type="none" w="med" len="med"/>
            <a:tailEnd type="none" w="med" len="med"/>
          </a:ln>
        </p:spPr>
      </p:cxnSp>
      <p:sp>
        <p:nvSpPr>
          <p:cNvPr id="4" name="제목 3"/>
          <p:cNvSpPr>
            <a:spLocks noGrp="1"/>
          </p:cNvSpPr>
          <p:nvPr>
            <p:ph type="title"/>
          </p:nvPr>
        </p:nvSpPr>
        <p:spPr>
          <a:xfrm>
            <a:off x="311700" y="115916"/>
            <a:ext cx="8520600" cy="470080"/>
          </a:xfrm>
          <a:prstGeom prst="rect">
            <a:avLst/>
          </a:prstGeom>
        </p:spPr>
        <p:txBody>
          <a:bodyPr/>
          <a:lstStyle>
            <a:lvl1pPr algn="ctr">
              <a:defRPr sz="2800">
                <a:solidFill>
                  <a:schemeClr val="bg1"/>
                </a:solidFill>
                <a:latin typeface="배달의민족 도현" panose="020B0600000101010101" pitchFamily="50" charset="-127"/>
                <a:ea typeface="배달의민족 도현" panose="020B0600000101010101" pitchFamily="50" charset="-127"/>
              </a:defRPr>
            </a:lvl1pPr>
          </a:lstStyle>
          <a:p>
            <a:r>
              <a:rPr lang="ko-KR" altLang="en-US" smtClean="0"/>
              <a:t>마스터 제목 스타일 편집</a:t>
            </a:r>
            <a:endParaRPr lang="ko-KR" altLang="en-US"/>
          </a:p>
        </p:txBody>
      </p:sp>
    </p:spTree>
    <p:extLst>
      <p:ext uri="{BB962C8B-B14F-4D97-AF65-F5344CB8AC3E}">
        <p14:creationId xmlns:p14="http://schemas.microsoft.com/office/powerpoint/2010/main" val="1946379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462675" cy="4056600"/>
          </a:xfrm>
          <a:prstGeom prst="rect">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배달의민족 도현" panose="020B0600000101010101" pitchFamily="50" charset="-127"/>
                <a:ea typeface="배달의민족 도현" panose="020B0600000101010101" pitchFamily="50" charset="-127"/>
                <a:cs typeface="배달의민족 도현" panose="020B0600000101010101" pitchFamily="50" charset="-127"/>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dirty="0"/>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latin typeface="나눔스퀘어" panose="020B0600000101010101" pitchFamily="50" charset="-127"/>
                <a:ea typeface="나눔스퀘어" panose="020B0600000101010101" pitchFamily="50" charset="-127"/>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50" r:id="rId2"/>
    <p:sldLayoutId id="2147483667" r:id="rId3"/>
    <p:sldLayoutId id="2147483668" r:id="rId4"/>
    <p:sldLayoutId id="2147483660" r:id="rId5"/>
    <p:sldLayoutId id="214748366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나눔스퀘어" panose="020B0600000101010101" pitchFamily="50" charset="-127"/>
          <a:ea typeface="나눔스퀘어"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나눔스퀘어" panose="020B0600000101010101" pitchFamily="50" charset="-127"/>
          <a:ea typeface="나눔스퀘어"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https://github.com/linkz73/idol_rank/" TargetMode="Externa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jpg"/><Relationship Id="rId5" Type="http://schemas.openxmlformats.org/officeDocument/2006/relationships/hyperlink" Target="https://github.com/linkz73/idol_rank/" TargetMode="Externa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jfif"/><Relationship Id="rId4" Type="http://schemas.openxmlformats.org/officeDocument/2006/relationships/image" Target="../media/image6.pn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66" name="그림 65"/>
          <p:cNvPicPr>
            <a:picLocks noChangeAspect="1"/>
          </p:cNvPicPr>
          <p:nvPr/>
        </p:nvPicPr>
        <p:blipFill rotWithShape="1">
          <a:blip r:embed="rId3">
            <a:extLst>
              <a:ext uri="{28A0092B-C50C-407E-A947-70E740481C1C}">
                <a14:useLocalDpi xmlns:a14="http://schemas.microsoft.com/office/drawing/2010/main" val="0"/>
              </a:ext>
            </a:extLst>
          </a:blip>
          <a:srcRect l="5795" t="2054" b="7643"/>
          <a:stretch/>
        </p:blipFill>
        <p:spPr>
          <a:xfrm>
            <a:off x="0" y="0"/>
            <a:ext cx="9144000" cy="5143500"/>
          </a:xfrm>
          <a:prstGeom prst="rect">
            <a:avLst/>
          </a:prstGeom>
        </p:spPr>
      </p:pic>
      <p:sp>
        <p:nvSpPr>
          <p:cNvPr id="105" name="Google Shape;105;p20"/>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chemeClr val="bg1"/>
                </a:solidFill>
              </a:rPr>
              <a:t>PROJECT PORTFOLIO</a:t>
            </a:r>
            <a:endParaRPr dirty="0">
              <a:solidFill>
                <a:schemeClr val="bg1"/>
              </a:solidFill>
            </a:endParaRPr>
          </a:p>
        </p:txBody>
      </p:sp>
      <p:sp>
        <p:nvSpPr>
          <p:cNvPr id="106" name="Google Shape;106;p20"/>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smtClean="0"/>
              <a:t>2020.01.23  Nam, Ahn, Ryu, Kim</a:t>
            </a:r>
            <a:endParaRPr dirty="0"/>
          </a:p>
        </p:txBody>
      </p:sp>
    </p:spTree>
    <p:extLst>
      <p:ext uri="{BB962C8B-B14F-4D97-AF65-F5344CB8AC3E}">
        <p14:creationId xmlns:p14="http://schemas.microsoft.com/office/powerpoint/2010/main" val="40777570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프로젝트 설계</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smtClean="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소셜데이터</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활용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아이돌</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인기 예측</a:t>
            </a:r>
            <a:endParaRPr lang="ko-KR" altLang="en-US" sz="800" dirty="0">
              <a:solidFill>
                <a:srgbClr val="05213A"/>
              </a:solidFill>
              <a:latin typeface="나눔스퀘어 Bold" panose="020B0600000101010101" pitchFamily="50" charset="-127"/>
              <a:ea typeface="나눔스퀘어 Bold" panose="020B0600000101010101" pitchFamily="50" charset="-127"/>
            </a:endParaRPr>
          </a:p>
        </p:txBody>
      </p:sp>
      <p:sp>
        <p:nvSpPr>
          <p:cNvPr id="3" name="평행 사변형 2"/>
          <p:cNvSpPr/>
          <p:nvPr/>
        </p:nvSpPr>
        <p:spPr>
          <a:xfrm>
            <a:off x="6824744"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a:latin typeface="배달의민족 도현" panose="020B0600000101010101" pitchFamily="50" charset="-127"/>
                <a:ea typeface="배달의민족 도현" panose="020B0600000101010101" pitchFamily="50" charset="-127"/>
              </a:rPr>
              <a:t>UML</a:t>
            </a:r>
            <a:endParaRPr lang="ko-KR" altLang="en-US" sz="900" dirty="0">
              <a:latin typeface="배달의민족 도현" panose="020B0600000101010101" pitchFamily="50" charset="-127"/>
              <a:ea typeface="배달의민족 도현" panose="020B0600000101010101" pitchFamily="50" charset="-127"/>
            </a:endParaRPr>
          </a:p>
        </p:txBody>
      </p:sp>
      <p:sp>
        <p:nvSpPr>
          <p:cNvPr id="5" name="평행 사변형 4"/>
          <p:cNvSpPr/>
          <p:nvPr/>
        </p:nvSpPr>
        <p:spPr>
          <a:xfrm>
            <a:off x="7481324"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latin typeface="배달의민족 도현" panose="020B0600000101010101" pitchFamily="50" charset="-127"/>
                <a:ea typeface="배달의민족 도현" panose="020B0600000101010101" pitchFamily="50" charset="-127"/>
              </a:rPr>
              <a:t>FLOW</a:t>
            </a:r>
            <a:endParaRPr lang="ko-KR" altLang="en-US" sz="900" dirty="0">
              <a:latin typeface="배달의민족 도현" panose="020B0600000101010101" pitchFamily="50" charset="-127"/>
              <a:ea typeface="배달의민족 도현" panose="020B0600000101010101" pitchFamily="50" charset="-127"/>
            </a:endParaRPr>
          </a:p>
        </p:txBody>
      </p:sp>
      <p:sp>
        <p:nvSpPr>
          <p:cNvPr id="6" name="평행 사변형 5"/>
          <p:cNvSpPr/>
          <p:nvPr/>
        </p:nvSpPr>
        <p:spPr>
          <a:xfrm>
            <a:off x="8137905" y="425511"/>
            <a:ext cx="694395" cy="288758"/>
          </a:xfrm>
          <a:prstGeom prst="parallelogram">
            <a:avLst/>
          </a:prstGeom>
          <a:solidFill>
            <a:srgbClr val="48FFD5"/>
          </a:solid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a:solidFill>
                  <a:srgbClr val="052037"/>
                </a:solidFill>
                <a:latin typeface="배달의민족 도현" panose="020B0600000101010101" pitchFamily="50" charset="-127"/>
                <a:ea typeface="배달의민족 도현" panose="020B0600000101010101" pitchFamily="50" charset="-127"/>
              </a:rPr>
              <a:t>DETAIL</a:t>
            </a:r>
            <a:endParaRPr lang="ko-KR" altLang="en-US" sz="900" dirty="0">
              <a:solidFill>
                <a:srgbClr val="052037"/>
              </a:solidFill>
              <a:latin typeface="배달의민족 도현" panose="020B0600000101010101" pitchFamily="50" charset="-127"/>
              <a:ea typeface="배달의민족 도현" panose="020B0600000101010101" pitchFamily="50" charset="-127"/>
            </a:endParaRPr>
          </a:p>
        </p:txBody>
      </p:sp>
      <p:pic>
        <p:nvPicPr>
          <p:cNvPr id="4" name="그림 3"/>
          <p:cNvPicPr>
            <a:picLocks noChangeAspect="1"/>
          </p:cNvPicPr>
          <p:nvPr/>
        </p:nvPicPr>
        <p:blipFill>
          <a:blip r:embed="rId3"/>
          <a:stretch>
            <a:fillRect/>
          </a:stretch>
        </p:blipFill>
        <p:spPr>
          <a:xfrm>
            <a:off x="1207941" y="1120655"/>
            <a:ext cx="5037416" cy="3891357"/>
          </a:xfrm>
          <a:prstGeom prst="rect">
            <a:avLst/>
          </a:prstGeom>
        </p:spPr>
      </p:pic>
    </p:spTree>
    <p:extLst>
      <p:ext uri="{BB962C8B-B14F-4D97-AF65-F5344CB8AC3E}">
        <p14:creationId xmlns:p14="http://schemas.microsoft.com/office/powerpoint/2010/main" val="272048381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endParaRPr lang="ko-KR" altLang="en-US"/>
          </a:p>
        </p:txBody>
      </p:sp>
      <p:pic>
        <p:nvPicPr>
          <p:cNvPr id="3" name="그림 2"/>
          <p:cNvPicPr>
            <a:picLocks noChangeAspect="1"/>
          </p:cNvPicPr>
          <p:nvPr/>
        </p:nvPicPr>
        <p:blipFill>
          <a:blip r:embed="rId2"/>
          <a:stretch>
            <a:fillRect/>
          </a:stretch>
        </p:blipFill>
        <p:spPr>
          <a:xfrm>
            <a:off x="680644" y="1282971"/>
            <a:ext cx="5609272" cy="3550286"/>
          </a:xfrm>
          <a:prstGeom prst="rect">
            <a:avLst/>
          </a:prstGeom>
        </p:spPr>
      </p:pic>
    </p:spTree>
    <p:extLst>
      <p:ext uri="{BB962C8B-B14F-4D97-AF65-F5344CB8AC3E}">
        <p14:creationId xmlns:p14="http://schemas.microsoft.com/office/powerpoint/2010/main" val="16240119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구현 </a:t>
            </a:r>
            <a:r>
              <a:rPr lang="en-US" altLang="ko-KR" dirty="0" smtClean="0"/>
              <a:t>(Django </a:t>
            </a:r>
            <a:r>
              <a:rPr lang="ko-KR" altLang="en-US" dirty="0" smtClean="0"/>
              <a:t>웹사이트</a:t>
            </a:r>
            <a:r>
              <a:rPr lang="en-US" altLang="ko-KR" dirty="0" smtClean="0"/>
              <a:t>)</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smtClean="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소셜데이터</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활용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아이돌</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인기 예측</a:t>
            </a:r>
            <a:endParaRPr lang="ko-KR" altLang="en-US" sz="800" dirty="0">
              <a:solidFill>
                <a:srgbClr val="05213A"/>
              </a:solidFill>
              <a:latin typeface="나눔스퀘어 Bold" panose="020B0600000101010101" pitchFamily="50" charset="-127"/>
              <a:ea typeface="나눔스퀘어 Bold" panose="020B0600000101010101" pitchFamily="50" charset="-127"/>
            </a:endParaRPr>
          </a:p>
        </p:txBody>
      </p:sp>
      <p:pic>
        <p:nvPicPr>
          <p:cNvPr id="3" name="그림 2"/>
          <p:cNvPicPr>
            <a:picLocks noChangeAspect="1"/>
          </p:cNvPicPr>
          <p:nvPr/>
        </p:nvPicPr>
        <p:blipFill>
          <a:blip r:embed="rId3"/>
          <a:stretch>
            <a:fillRect/>
          </a:stretch>
        </p:blipFill>
        <p:spPr>
          <a:xfrm>
            <a:off x="977327" y="1127532"/>
            <a:ext cx="5959737" cy="3793338"/>
          </a:xfrm>
          <a:prstGeom prst="rect">
            <a:avLst/>
          </a:prstGeom>
        </p:spPr>
      </p:pic>
      <p:sp>
        <p:nvSpPr>
          <p:cNvPr id="15" name="직사각형 14"/>
          <p:cNvSpPr/>
          <p:nvPr/>
        </p:nvSpPr>
        <p:spPr>
          <a:xfrm>
            <a:off x="6105167" y="2117559"/>
            <a:ext cx="481263" cy="2440692"/>
          </a:xfrm>
          <a:prstGeom prst="rect">
            <a:avLst/>
          </a:prstGeom>
          <a:noFill/>
          <a:ln w="127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모서리가 둥근 사각형 설명선 3"/>
          <p:cNvSpPr/>
          <p:nvPr/>
        </p:nvSpPr>
        <p:spPr>
          <a:xfrm>
            <a:off x="7050774" y="2091993"/>
            <a:ext cx="1707464" cy="1244138"/>
          </a:xfrm>
          <a:prstGeom prst="wedgeRoundRectCallout">
            <a:avLst>
              <a:gd name="adj1" fmla="val -85682"/>
              <a:gd name="adj2" fmla="val 34113"/>
              <a:gd name="adj3" fmla="val 16667"/>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altLang="ko-KR" sz="1000" b="1" dirty="0" smtClean="0">
                <a:solidFill>
                  <a:schemeClr val="bg1"/>
                </a:solidFill>
                <a:latin typeface="+mn-ea"/>
              </a:rPr>
              <a:t>2018</a:t>
            </a:r>
            <a:r>
              <a:rPr lang="ko-KR" altLang="en-US" sz="1000" b="1" dirty="0" smtClean="0">
                <a:solidFill>
                  <a:schemeClr val="bg1"/>
                </a:solidFill>
                <a:latin typeface="+mn-ea"/>
              </a:rPr>
              <a:t>년 부터 </a:t>
            </a:r>
            <a:r>
              <a:rPr lang="en-US" altLang="ko-KR" sz="1000" b="1" dirty="0" smtClean="0">
                <a:solidFill>
                  <a:schemeClr val="bg1"/>
                </a:solidFill>
                <a:latin typeface="+mn-ea"/>
              </a:rPr>
              <a:t>2019</a:t>
            </a:r>
            <a:r>
              <a:rPr lang="ko-KR" altLang="en-US" sz="1000" b="1" dirty="0">
                <a:solidFill>
                  <a:schemeClr val="bg1"/>
                </a:solidFill>
                <a:latin typeface="+mn-ea"/>
              </a:rPr>
              <a:t>년 </a:t>
            </a:r>
            <a:r>
              <a:rPr lang="en-US" altLang="ko-KR" sz="1000" b="1" dirty="0">
                <a:solidFill>
                  <a:schemeClr val="bg1"/>
                </a:solidFill>
                <a:latin typeface="+mn-ea"/>
              </a:rPr>
              <a:t>12</a:t>
            </a:r>
            <a:r>
              <a:rPr lang="ko-KR" altLang="en-US" sz="1000" b="1" dirty="0">
                <a:solidFill>
                  <a:schemeClr val="bg1"/>
                </a:solidFill>
                <a:latin typeface="+mn-ea"/>
              </a:rPr>
              <a:t>월까지의 </a:t>
            </a:r>
            <a:r>
              <a:rPr lang="ko-KR" altLang="en-US" sz="1000" b="1" dirty="0" err="1">
                <a:solidFill>
                  <a:schemeClr val="bg1"/>
                </a:solidFill>
                <a:latin typeface="+mn-ea"/>
              </a:rPr>
              <a:t>아이돌</a:t>
            </a:r>
            <a:r>
              <a:rPr lang="ko-KR" altLang="en-US" sz="1000" b="1" dirty="0">
                <a:solidFill>
                  <a:schemeClr val="bg1"/>
                </a:solidFill>
                <a:latin typeface="+mn-ea"/>
              </a:rPr>
              <a:t> 데이터를 바탕으로 </a:t>
            </a:r>
            <a:r>
              <a:rPr lang="en-US" altLang="ko-KR" sz="1000" b="1" dirty="0">
                <a:solidFill>
                  <a:schemeClr val="bg1"/>
                </a:solidFill>
                <a:latin typeface="+mn-ea"/>
              </a:rPr>
              <a:t>LSTM </a:t>
            </a:r>
            <a:r>
              <a:rPr lang="ko-KR" altLang="en-US" sz="1000" b="1" dirty="0">
                <a:solidFill>
                  <a:schemeClr val="bg1"/>
                </a:solidFill>
                <a:latin typeface="+mn-ea"/>
              </a:rPr>
              <a:t>모델을 사용해 </a:t>
            </a:r>
            <a:r>
              <a:rPr lang="en-US" altLang="ko-KR" sz="1000" b="1" dirty="0">
                <a:solidFill>
                  <a:schemeClr val="bg1"/>
                </a:solidFill>
                <a:latin typeface="+mn-ea"/>
              </a:rPr>
              <a:t>2020</a:t>
            </a:r>
            <a:r>
              <a:rPr lang="ko-KR" altLang="en-US" sz="1000" b="1" dirty="0">
                <a:solidFill>
                  <a:schemeClr val="bg1"/>
                </a:solidFill>
                <a:latin typeface="+mn-ea"/>
              </a:rPr>
              <a:t>년 </a:t>
            </a:r>
            <a:r>
              <a:rPr lang="en-US" altLang="ko-KR" sz="1000" b="1" dirty="0">
                <a:solidFill>
                  <a:schemeClr val="bg1"/>
                </a:solidFill>
                <a:latin typeface="+mn-ea"/>
              </a:rPr>
              <a:t>1</a:t>
            </a:r>
            <a:r>
              <a:rPr lang="ko-KR" altLang="en-US" sz="1000" b="1" dirty="0">
                <a:solidFill>
                  <a:schemeClr val="bg1"/>
                </a:solidFill>
                <a:latin typeface="+mn-ea"/>
              </a:rPr>
              <a:t>월 데이터를 예측해 차트 작성</a:t>
            </a:r>
          </a:p>
        </p:txBody>
      </p:sp>
    </p:spTree>
    <p:extLst>
      <p:ext uri="{BB962C8B-B14F-4D97-AF65-F5344CB8AC3E}">
        <p14:creationId xmlns:p14="http://schemas.microsoft.com/office/powerpoint/2010/main" val="35594081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a:t>구현 </a:t>
            </a:r>
            <a:r>
              <a:rPr lang="en-US" altLang="ko-KR" dirty="0"/>
              <a:t>(Django </a:t>
            </a:r>
            <a:r>
              <a:rPr lang="ko-KR" altLang="en-US" dirty="0"/>
              <a:t>웹사이트</a:t>
            </a:r>
            <a:r>
              <a:rPr lang="en-US" altLang="ko-KR" dirty="0"/>
              <a:t>)</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smtClean="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smtClean="0">
                <a:solidFill>
                  <a:srgbClr val="05213A"/>
                </a:solidFill>
                <a:latin typeface="나눔스퀘어 Bold" panose="020B0600000101010101" pitchFamily="50" charset="-127"/>
                <a:ea typeface="나눔스퀘어 Bold" panose="020B0600000101010101" pitchFamily="50" charset="-127"/>
              </a:rPr>
              <a:t>당선예측프로그램</a:t>
            </a:r>
            <a:endParaRPr lang="ko-KR" altLang="en-US" sz="800" dirty="0">
              <a:solidFill>
                <a:srgbClr val="05213A"/>
              </a:solidFill>
              <a:latin typeface="나눔스퀘어 Bold" panose="020B0600000101010101" pitchFamily="50" charset="-127"/>
              <a:ea typeface="나눔스퀘어 Bold" panose="020B0600000101010101" pitchFamily="50" charset="-127"/>
            </a:endParaRPr>
          </a:p>
        </p:txBody>
      </p:sp>
      <p:pic>
        <p:nvPicPr>
          <p:cNvPr id="4" name="그림 3"/>
          <p:cNvPicPr>
            <a:picLocks noChangeAspect="1"/>
          </p:cNvPicPr>
          <p:nvPr/>
        </p:nvPicPr>
        <p:blipFill>
          <a:blip r:embed="rId3"/>
          <a:stretch>
            <a:fillRect/>
          </a:stretch>
        </p:blipFill>
        <p:spPr>
          <a:xfrm>
            <a:off x="1828800" y="1031536"/>
            <a:ext cx="5096073" cy="3863598"/>
          </a:xfrm>
          <a:prstGeom prst="rect">
            <a:avLst/>
          </a:prstGeom>
        </p:spPr>
      </p:pic>
    </p:spTree>
    <p:extLst>
      <p:ext uri="{BB962C8B-B14F-4D97-AF65-F5344CB8AC3E}">
        <p14:creationId xmlns:p14="http://schemas.microsoft.com/office/powerpoint/2010/main" val="40503824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4893699" y="1737500"/>
            <a:ext cx="3872165"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ko-KR" altLang="en-US" dirty="0" smtClean="0"/>
              <a:t>청정 정보의 시대</a:t>
            </a:r>
            <a:r>
              <a:rPr lang="en-US" altLang="ko-KR" dirty="0" smtClean="0"/>
              <a:t>!</a:t>
            </a:r>
            <a:br>
              <a:rPr lang="en-US" altLang="ko-KR" dirty="0" smtClean="0"/>
            </a:br>
            <a:r>
              <a:rPr lang="ko-KR" altLang="en-US" dirty="0" smtClean="0"/>
              <a:t>신뢰도 </a:t>
            </a:r>
            <a:r>
              <a:rPr lang="ko-KR" altLang="en-US" dirty="0" err="1" smtClean="0"/>
              <a:t>딥러닝분석</a:t>
            </a:r>
            <a:endParaRPr dirty="0">
              <a:solidFill>
                <a:srgbClr val="FFFFFF"/>
              </a:solidFill>
            </a:endParaRPr>
          </a:p>
        </p:txBody>
      </p:sp>
      <p:sp>
        <p:nvSpPr>
          <p:cNvPr id="293" name="Google Shape;293;p24"/>
          <p:cNvSpPr txBox="1">
            <a:spLocks noGrp="1"/>
          </p:cNvSpPr>
          <p:nvPr>
            <p:ph type="subTitle" idx="1"/>
          </p:nvPr>
        </p:nvSpPr>
        <p:spPr>
          <a:xfrm>
            <a:off x="5141208" y="2547698"/>
            <a:ext cx="3457500" cy="642389"/>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altLang="ko-KR" dirty="0" smtClean="0"/>
              <a:t>2020.01 ~ 2020.01</a:t>
            </a:r>
          </a:p>
          <a:p>
            <a:pPr marL="0" lvl="0" indent="0" algn="l" rtl="0">
              <a:lnSpc>
                <a:spcPct val="150000"/>
              </a:lnSpc>
              <a:spcBef>
                <a:spcPts val="0"/>
              </a:spcBef>
              <a:spcAft>
                <a:spcPts val="0"/>
              </a:spcAft>
              <a:buNone/>
            </a:pPr>
            <a:r>
              <a:rPr lang="ko-KR" altLang="en-US" dirty="0" smtClean="0"/>
              <a:t>담당업무 </a:t>
            </a:r>
            <a:r>
              <a:rPr lang="en-US" altLang="ko-KR" dirty="0" smtClean="0"/>
              <a:t>: </a:t>
            </a:r>
            <a:r>
              <a:rPr lang="ko-KR" altLang="en-US" dirty="0" smtClean="0"/>
              <a:t>프로젝트 관리 </a:t>
            </a:r>
            <a:r>
              <a:rPr lang="en-US" altLang="ko-KR" dirty="0" smtClean="0"/>
              <a:t>/ </a:t>
            </a:r>
            <a:r>
              <a:rPr lang="ko-KR" altLang="en-US" dirty="0" smtClean="0"/>
              <a:t>문서 </a:t>
            </a:r>
            <a:r>
              <a:rPr lang="en-US" altLang="ko-KR" dirty="0" smtClean="0"/>
              <a:t>/ </a:t>
            </a:r>
            <a:r>
              <a:rPr lang="ko-KR" altLang="en-US" dirty="0" err="1" smtClean="0"/>
              <a:t>딥러닝</a:t>
            </a:r>
            <a:r>
              <a:rPr lang="ko-KR" altLang="en-US" dirty="0" smtClean="0"/>
              <a:t> 모델 작성</a:t>
            </a:r>
            <a:endParaRPr dirty="0">
              <a:solidFill>
                <a:srgbClr val="FFFFFF"/>
              </a:solidFill>
            </a:endParaRPr>
          </a:p>
        </p:txBody>
      </p:sp>
      <p:cxnSp>
        <p:nvCxnSpPr>
          <p:cNvPr id="294" name="Google Shape;294;p24"/>
          <p:cNvCxnSpPr/>
          <p:nvPr/>
        </p:nvCxnSpPr>
        <p:spPr>
          <a:xfrm>
            <a:off x="4979350" y="2275300"/>
            <a:ext cx="4164650" cy="0"/>
          </a:xfrm>
          <a:prstGeom prst="straightConnector1">
            <a:avLst/>
          </a:prstGeom>
          <a:noFill/>
          <a:ln w="9525" cap="flat" cmpd="sng">
            <a:solidFill>
              <a:srgbClr val="48FFD5"/>
            </a:solidFill>
            <a:prstDash val="solid"/>
            <a:round/>
            <a:headEnd type="none" w="med" len="med"/>
            <a:tailEnd type="none" w="med" len="med"/>
          </a:ln>
        </p:spPr>
      </p:cxnSp>
      <p:sp>
        <p:nvSpPr>
          <p:cNvPr id="17" name="Google Shape;9278;p55"/>
          <p:cNvSpPr/>
          <p:nvPr/>
        </p:nvSpPr>
        <p:spPr>
          <a:xfrm>
            <a:off x="4985195" y="2946674"/>
            <a:ext cx="175024" cy="175010"/>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9323;p55"/>
          <p:cNvGrpSpPr/>
          <p:nvPr/>
        </p:nvGrpSpPr>
        <p:grpSpPr>
          <a:xfrm>
            <a:off x="4989693" y="2693943"/>
            <a:ext cx="174552" cy="174552"/>
            <a:chOff x="3963575" y="2317575"/>
            <a:chExt cx="296175" cy="296175"/>
          </a:xfrm>
          <a:solidFill>
            <a:srgbClr val="48FFD5"/>
          </a:solidFill>
        </p:grpSpPr>
        <p:sp>
          <p:nvSpPr>
            <p:cNvPr id="19" name="Google Shape;9324;p5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325;p5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326;p5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327;p5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328;p5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329;p5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330;p5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331;p5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332;p5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333;p5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334;p5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335;p5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336;p5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337;p5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338;p5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339;p5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293;p24"/>
          <p:cNvSpPr txBox="1">
            <a:spLocks/>
          </p:cNvSpPr>
          <p:nvPr/>
        </p:nvSpPr>
        <p:spPr>
          <a:xfrm>
            <a:off x="4893699" y="3319975"/>
            <a:ext cx="3645284" cy="8869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100"/>
              <a:buFont typeface="Arial"/>
              <a:buNone/>
              <a:defRPr sz="1100" b="0" i="0" u="none" strike="noStrike" cap="none">
                <a:solidFill>
                  <a:srgbClr val="FFFFFF"/>
                </a:solidFill>
                <a:latin typeface="나눔스퀘어" panose="020B0600000101010101" pitchFamily="50" charset="-127"/>
                <a:ea typeface="나눔스퀘어" panose="020B0600000101010101" pitchFamily="50" charset="-127"/>
                <a:cs typeface="Arial"/>
                <a:sym typeface="Arial"/>
              </a:defRPr>
            </a:lvl1pPr>
            <a:lvl2pPr marR="0" lvl="1"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2pPr>
            <a:lvl3pPr marR="0" lvl="2"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3pPr>
            <a:lvl4pPr marR="0" lvl="3"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4pPr>
            <a:lvl5pPr marR="0" lvl="4"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5pPr>
            <a:lvl6pPr marR="0" lvl="5"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6pPr>
            <a:lvl7pPr marR="0" lvl="6"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7pPr>
            <a:lvl8pPr marR="0" lvl="7"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8pPr>
            <a:lvl9pPr marR="0" lvl="8"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9pPr>
          </a:lstStyle>
          <a:p>
            <a:r>
              <a:rPr lang="ko-KR" altLang="en-US" dirty="0" smtClean="0"/>
              <a:t>청정한 정보를 찾아서</a:t>
            </a:r>
            <a:r>
              <a:rPr lang="en-US" altLang="ko-KR" dirty="0" smtClean="0"/>
              <a:t>!!</a:t>
            </a:r>
          </a:p>
          <a:p>
            <a:r>
              <a:rPr lang="ko-KR" altLang="en-US" dirty="0" err="1" smtClean="0"/>
              <a:t>키워드별</a:t>
            </a:r>
            <a:r>
              <a:rPr lang="ko-KR" altLang="en-US" dirty="0" smtClean="0"/>
              <a:t> 포털 검색엔진의 검색 결과를 </a:t>
            </a:r>
            <a:r>
              <a:rPr lang="ko-KR" altLang="en-US" dirty="0" err="1" smtClean="0"/>
              <a:t>딥러닝으로</a:t>
            </a:r>
            <a:r>
              <a:rPr lang="ko-KR" altLang="en-US" dirty="0" smtClean="0"/>
              <a:t> 분석해 정보의 신뢰성을 </a:t>
            </a:r>
            <a:r>
              <a:rPr lang="ko-KR" altLang="en-US" dirty="0" err="1" smtClean="0"/>
              <a:t>통계화</a:t>
            </a:r>
            <a:r>
              <a:rPr lang="ko-KR" altLang="en-US" dirty="0" smtClean="0"/>
              <a:t> 및 시각화</a:t>
            </a:r>
            <a:endParaRPr lang="ko-KR" altLang="en-US" dirty="0"/>
          </a:p>
        </p:txBody>
      </p:sp>
      <p:pic>
        <p:nvPicPr>
          <p:cNvPr id="36" name="그림 35"/>
          <p:cNvPicPr>
            <a:picLocks noChangeAspect="1"/>
          </p:cNvPicPr>
          <p:nvPr/>
        </p:nvPicPr>
        <p:blipFill>
          <a:blip r:embed="rId3" cstate="print">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tretch>
            <a:fillRect/>
          </a:stretch>
        </p:blipFill>
        <p:spPr>
          <a:xfrm>
            <a:off x="5001491" y="4206921"/>
            <a:ext cx="266520" cy="240701"/>
          </a:xfrm>
          <a:prstGeom prst="rect">
            <a:avLst/>
          </a:prstGeom>
        </p:spPr>
      </p:pic>
      <p:sp>
        <p:nvSpPr>
          <p:cNvPr id="3" name="직사각형 2"/>
          <p:cNvSpPr/>
          <p:nvPr/>
        </p:nvSpPr>
        <p:spPr>
          <a:xfrm>
            <a:off x="5247386" y="4221393"/>
            <a:ext cx="2262158" cy="230832"/>
          </a:xfrm>
          <a:prstGeom prst="rect">
            <a:avLst/>
          </a:prstGeom>
        </p:spPr>
        <p:txBody>
          <a:bodyPr wrap="none">
            <a:spAutoFit/>
          </a:bodyPr>
          <a:lstStyle/>
          <a:p>
            <a:r>
              <a:rPr lang="en-US" altLang="ko-KR" sz="900" dirty="0">
                <a:solidFill>
                  <a:schemeClr val="bg1"/>
                </a:solidFill>
                <a:latin typeface="나눔스퀘어 Bold" panose="020B0600000101010101" pitchFamily="50" charset="-127"/>
                <a:ea typeface="나눔스퀘어 Bold" panose="020B0600000101010101" pitchFamily="50" charset="-127"/>
                <a:hlinkClick r:id="rId5"/>
              </a:rPr>
              <a:t>https://github.com/linkz73/idol_rank/</a:t>
            </a:r>
            <a:endParaRPr lang="ko-KR" altLang="en-US" sz="900" dirty="0">
              <a:solidFill>
                <a:schemeClr val="bg1"/>
              </a:solidFill>
              <a:latin typeface="나눔스퀘어 Bold" panose="020B0600000101010101" pitchFamily="50" charset="-127"/>
              <a:ea typeface="나눔스퀘어 Bold" panose="020B0600000101010101" pitchFamily="50" charset="-127"/>
            </a:endParaRPr>
          </a:p>
        </p:txBody>
      </p:sp>
      <p:pic>
        <p:nvPicPr>
          <p:cNvPr id="2" name="그림 1"/>
          <p:cNvPicPr>
            <a:picLocks noChangeAspect="1"/>
          </p:cNvPicPr>
          <p:nvPr/>
        </p:nvPicPr>
        <p:blipFill rotWithShape="1">
          <a:blip r:embed="rId6"/>
          <a:srcRect l="10949" t="4845" r="5791" b="4760"/>
          <a:stretch/>
        </p:blipFill>
        <p:spPr>
          <a:xfrm>
            <a:off x="-1" y="1147817"/>
            <a:ext cx="4515563" cy="2585410"/>
          </a:xfrm>
          <a:prstGeom prst="rect">
            <a:avLst/>
          </a:prstGeom>
          <a:ln>
            <a:solidFill>
              <a:srgbClr val="48FFD5"/>
            </a:solidFill>
          </a:ln>
        </p:spPr>
      </p:pic>
      <p:sp>
        <p:nvSpPr>
          <p:cNvPr id="4" name="TextBox 3"/>
          <p:cNvSpPr txBox="1"/>
          <p:nvPr/>
        </p:nvSpPr>
        <p:spPr>
          <a:xfrm>
            <a:off x="55002" y="1161567"/>
            <a:ext cx="2172043" cy="1015663"/>
          </a:xfrm>
          <a:prstGeom prst="rect">
            <a:avLst/>
          </a:prstGeom>
          <a:noFill/>
        </p:spPr>
        <p:txBody>
          <a:bodyPr wrap="square" rtlCol="0">
            <a:spAutoFit/>
          </a:bodyPr>
          <a:lstStyle/>
          <a:p>
            <a:r>
              <a:rPr lang="ko-KR" altLang="en-US" sz="3000" i="1" spc="-150" dirty="0" smtClean="0">
                <a:latin typeface="나눔스퀘어 ExtraBold" panose="020B0600000101010101" pitchFamily="50" charset="-127"/>
                <a:ea typeface="나눔스퀘어 ExtraBold" panose="020B0600000101010101" pitchFamily="50" charset="-127"/>
              </a:rPr>
              <a:t>이 맛이 </a:t>
            </a:r>
            <a:endParaRPr lang="en-US" altLang="ko-KR" sz="3000" i="1" spc="-150" dirty="0" smtClean="0">
              <a:latin typeface="나눔스퀘어 ExtraBold" panose="020B0600000101010101" pitchFamily="50" charset="-127"/>
              <a:ea typeface="나눔스퀘어 ExtraBold" panose="020B0600000101010101" pitchFamily="50" charset="-127"/>
            </a:endParaRPr>
          </a:p>
          <a:p>
            <a:r>
              <a:rPr lang="ko-KR" altLang="en-US" sz="3000" i="1" spc="-150" dirty="0" smtClean="0">
                <a:latin typeface="나눔스퀘어 ExtraBold" panose="020B0600000101010101" pitchFamily="50" charset="-127"/>
                <a:ea typeface="나눔스퀘어 ExtraBold" panose="020B0600000101010101" pitchFamily="50" charset="-127"/>
              </a:rPr>
              <a:t>청정 정보다</a:t>
            </a:r>
            <a:r>
              <a:rPr lang="en-US" altLang="ko-KR" sz="3000" i="1" spc="-150" dirty="0" smtClean="0">
                <a:latin typeface="나눔스퀘어 ExtraBold" panose="020B0600000101010101" pitchFamily="50" charset="-127"/>
                <a:ea typeface="나눔스퀘어 ExtraBold" panose="020B0600000101010101" pitchFamily="50" charset="-127"/>
              </a:rPr>
              <a:t>!</a:t>
            </a:r>
            <a:endParaRPr lang="ko-KR" altLang="en-US" sz="3000" i="1" spc="-150" dirty="0">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348084152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프로젝트 설계</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a:solidFill>
                  <a:srgbClr val="05213A"/>
                </a:solidFill>
                <a:latin typeface="나눔스퀘어 Bold" panose="020B0600000101010101" pitchFamily="50" charset="-127"/>
                <a:ea typeface="나눔스퀘어 Bold" panose="020B0600000101010101" pitchFamily="50" charset="-127"/>
              </a:rPr>
              <a:t>청정 정보의 시대</a:t>
            </a:r>
            <a:r>
              <a:rPr lang="en-US" altLang="ko-KR" sz="800" dirty="0">
                <a:solidFill>
                  <a:srgbClr val="05213A"/>
                </a:solidFill>
                <a:latin typeface="나눔스퀘어 Bold" panose="020B0600000101010101" pitchFamily="50" charset="-127"/>
                <a:ea typeface="나눔스퀘어 Bold" panose="020B0600000101010101" pitchFamily="50" charset="-127"/>
              </a:rPr>
              <a:t>!</a:t>
            </a:r>
            <a:r>
              <a:rPr lang="ko-KR" altLang="en-US" sz="800" dirty="0">
                <a:solidFill>
                  <a:srgbClr val="05213A"/>
                </a:solidFill>
                <a:latin typeface="나눔스퀘어 Bold" panose="020B0600000101010101" pitchFamily="50" charset="-127"/>
                <a:ea typeface="나눔스퀘어 Bold" panose="020B0600000101010101" pitchFamily="50" charset="-127"/>
              </a:rPr>
              <a:t> </a:t>
            </a:r>
            <a:r>
              <a:rPr lang="ko-KR" altLang="en-US" sz="800" dirty="0" err="1">
                <a:solidFill>
                  <a:srgbClr val="05213A"/>
                </a:solidFill>
                <a:latin typeface="나눔스퀘어 Bold" panose="020B0600000101010101" pitchFamily="50" charset="-127"/>
                <a:ea typeface="나눔스퀘어 Bold" panose="020B0600000101010101" pitchFamily="50" charset="-127"/>
              </a:rPr>
              <a:t>딥러닝을</a:t>
            </a:r>
            <a:r>
              <a:rPr lang="ko-KR" altLang="en-US" sz="800" dirty="0">
                <a:solidFill>
                  <a:srgbClr val="05213A"/>
                </a:solidFill>
                <a:latin typeface="나눔스퀘어 Bold" panose="020B0600000101010101" pitchFamily="50" charset="-127"/>
                <a:ea typeface="나눔스퀘어 Bold" panose="020B0600000101010101" pitchFamily="50" charset="-127"/>
              </a:rPr>
              <a:t> 통한 정보 신뢰도 분석</a:t>
            </a:r>
          </a:p>
        </p:txBody>
      </p:sp>
      <p:sp>
        <p:nvSpPr>
          <p:cNvPr id="3" name="평행 사변형 2"/>
          <p:cNvSpPr/>
          <p:nvPr/>
        </p:nvSpPr>
        <p:spPr>
          <a:xfrm>
            <a:off x="6824744" y="425511"/>
            <a:ext cx="694395" cy="288758"/>
          </a:xfrm>
          <a:prstGeom prst="parallelogram">
            <a:avLst/>
          </a:prstGeom>
          <a:solidFill>
            <a:srgbClr val="48FFD5"/>
          </a:solid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solidFill>
                  <a:srgbClr val="052037"/>
                </a:solidFill>
                <a:latin typeface="배달의민족 도현" panose="020B0600000101010101" pitchFamily="50" charset="-127"/>
                <a:ea typeface="배달의민족 도현" panose="020B0600000101010101" pitchFamily="50" charset="-127"/>
              </a:rPr>
              <a:t>UML</a:t>
            </a:r>
            <a:endParaRPr lang="ko-KR" altLang="en-US" sz="900" dirty="0">
              <a:solidFill>
                <a:srgbClr val="052037"/>
              </a:solidFill>
              <a:latin typeface="배달의민족 도현" panose="020B0600000101010101" pitchFamily="50" charset="-127"/>
              <a:ea typeface="배달의민족 도현" panose="020B0600000101010101" pitchFamily="50" charset="-127"/>
            </a:endParaRPr>
          </a:p>
        </p:txBody>
      </p:sp>
      <p:sp>
        <p:nvSpPr>
          <p:cNvPr id="5" name="평행 사변형 4"/>
          <p:cNvSpPr/>
          <p:nvPr/>
        </p:nvSpPr>
        <p:spPr>
          <a:xfrm>
            <a:off x="7481324"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latin typeface="배달의민족 도현" panose="020B0600000101010101" pitchFamily="50" charset="-127"/>
                <a:ea typeface="배달의민족 도현" panose="020B0600000101010101" pitchFamily="50" charset="-127"/>
              </a:rPr>
              <a:t>FLOW</a:t>
            </a:r>
            <a:endParaRPr lang="ko-KR" altLang="en-US" sz="900" dirty="0">
              <a:latin typeface="배달의민족 도현" panose="020B0600000101010101" pitchFamily="50" charset="-127"/>
              <a:ea typeface="배달의민족 도현" panose="020B0600000101010101" pitchFamily="50" charset="-127"/>
            </a:endParaRPr>
          </a:p>
        </p:txBody>
      </p:sp>
      <p:sp>
        <p:nvSpPr>
          <p:cNvPr id="6" name="평행 사변형 5"/>
          <p:cNvSpPr/>
          <p:nvPr/>
        </p:nvSpPr>
        <p:spPr>
          <a:xfrm>
            <a:off x="8137905"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latin typeface="배달의민족 도현" panose="020B0600000101010101" pitchFamily="50" charset="-127"/>
                <a:ea typeface="배달의민족 도현" panose="020B0600000101010101" pitchFamily="50" charset="-127"/>
              </a:rPr>
              <a:t>DETAIL</a:t>
            </a:r>
            <a:endParaRPr lang="ko-KR" altLang="en-US" sz="900" dirty="0">
              <a:latin typeface="배달의민족 도현" panose="020B0600000101010101" pitchFamily="50" charset="-127"/>
              <a:ea typeface="배달의민족 도현" panose="020B0600000101010101" pitchFamily="50" charset="-127"/>
            </a:endParaRPr>
          </a:p>
        </p:txBody>
      </p:sp>
    </p:spTree>
    <p:extLst>
      <p:ext uri="{BB962C8B-B14F-4D97-AF65-F5344CB8AC3E}">
        <p14:creationId xmlns:p14="http://schemas.microsoft.com/office/powerpoint/2010/main" val="442739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프로젝트 설계</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a:solidFill>
                  <a:srgbClr val="05213A"/>
                </a:solidFill>
                <a:latin typeface="나눔스퀘어 Bold" panose="020B0600000101010101" pitchFamily="50" charset="-127"/>
                <a:ea typeface="나눔스퀘어 Bold" panose="020B0600000101010101" pitchFamily="50" charset="-127"/>
              </a:rPr>
              <a:t>청정 정보의 시대</a:t>
            </a:r>
            <a:r>
              <a:rPr lang="en-US" altLang="ko-KR" sz="800" dirty="0">
                <a:solidFill>
                  <a:srgbClr val="05213A"/>
                </a:solidFill>
                <a:latin typeface="나눔스퀘어 Bold" panose="020B0600000101010101" pitchFamily="50" charset="-127"/>
                <a:ea typeface="나눔스퀘어 Bold" panose="020B0600000101010101" pitchFamily="50" charset="-127"/>
              </a:rPr>
              <a:t>!</a:t>
            </a:r>
            <a:r>
              <a:rPr lang="ko-KR" altLang="en-US" sz="800" dirty="0">
                <a:solidFill>
                  <a:srgbClr val="05213A"/>
                </a:solidFill>
                <a:latin typeface="나눔스퀘어 Bold" panose="020B0600000101010101" pitchFamily="50" charset="-127"/>
                <a:ea typeface="나눔스퀘어 Bold" panose="020B0600000101010101" pitchFamily="50" charset="-127"/>
              </a:rPr>
              <a:t> </a:t>
            </a:r>
            <a:r>
              <a:rPr lang="ko-KR" altLang="en-US" sz="800" dirty="0" err="1">
                <a:solidFill>
                  <a:srgbClr val="05213A"/>
                </a:solidFill>
                <a:latin typeface="나눔스퀘어 Bold" panose="020B0600000101010101" pitchFamily="50" charset="-127"/>
                <a:ea typeface="나눔스퀘어 Bold" panose="020B0600000101010101" pitchFamily="50" charset="-127"/>
              </a:rPr>
              <a:t>딥러닝을</a:t>
            </a:r>
            <a:r>
              <a:rPr lang="ko-KR" altLang="en-US" sz="800" dirty="0">
                <a:solidFill>
                  <a:srgbClr val="05213A"/>
                </a:solidFill>
                <a:latin typeface="나눔스퀘어 Bold" panose="020B0600000101010101" pitchFamily="50" charset="-127"/>
                <a:ea typeface="나눔스퀘어 Bold" panose="020B0600000101010101" pitchFamily="50" charset="-127"/>
              </a:rPr>
              <a:t> 통한 정보 신뢰도 분석</a:t>
            </a:r>
          </a:p>
        </p:txBody>
      </p:sp>
      <p:sp>
        <p:nvSpPr>
          <p:cNvPr id="3" name="평행 사변형 2"/>
          <p:cNvSpPr/>
          <p:nvPr/>
        </p:nvSpPr>
        <p:spPr>
          <a:xfrm>
            <a:off x="6824744"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a:latin typeface="배달의민족 도현" panose="020B0600000101010101" pitchFamily="50" charset="-127"/>
                <a:ea typeface="배달의민족 도현" panose="020B0600000101010101" pitchFamily="50" charset="-127"/>
              </a:rPr>
              <a:t>UML</a:t>
            </a:r>
            <a:endParaRPr lang="ko-KR" altLang="en-US" sz="900" dirty="0">
              <a:latin typeface="배달의민족 도현" panose="020B0600000101010101" pitchFamily="50" charset="-127"/>
              <a:ea typeface="배달의민족 도현" panose="020B0600000101010101" pitchFamily="50" charset="-127"/>
            </a:endParaRPr>
          </a:p>
        </p:txBody>
      </p:sp>
      <p:sp>
        <p:nvSpPr>
          <p:cNvPr id="5" name="평행 사변형 4"/>
          <p:cNvSpPr/>
          <p:nvPr/>
        </p:nvSpPr>
        <p:spPr>
          <a:xfrm>
            <a:off x="7481324" y="425511"/>
            <a:ext cx="694395" cy="288758"/>
          </a:xfrm>
          <a:prstGeom prst="parallelogram">
            <a:avLst/>
          </a:prstGeom>
          <a:solidFill>
            <a:srgbClr val="48FFD5"/>
          </a:solid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a:solidFill>
                  <a:srgbClr val="052037"/>
                </a:solidFill>
                <a:latin typeface="배달의민족 도현" panose="020B0600000101010101" pitchFamily="50" charset="-127"/>
                <a:ea typeface="배달의민족 도현" panose="020B0600000101010101" pitchFamily="50" charset="-127"/>
              </a:rPr>
              <a:t>FLOW</a:t>
            </a:r>
            <a:endParaRPr lang="ko-KR" altLang="en-US" sz="900" dirty="0">
              <a:solidFill>
                <a:srgbClr val="052037"/>
              </a:solidFill>
              <a:latin typeface="배달의민족 도현" panose="020B0600000101010101" pitchFamily="50" charset="-127"/>
              <a:ea typeface="배달의민족 도현" panose="020B0600000101010101" pitchFamily="50" charset="-127"/>
            </a:endParaRPr>
          </a:p>
        </p:txBody>
      </p:sp>
      <p:sp>
        <p:nvSpPr>
          <p:cNvPr id="6" name="평행 사변형 5"/>
          <p:cNvSpPr/>
          <p:nvPr/>
        </p:nvSpPr>
        <p:spPr>
          <a:xfrm>
            <a:off x="8137905"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latin typeface="배달의민족 도현" panose="020B0600000101010101" pitchFamily="50" charset="-127"/>
                <a:ea typeface="배달의민족 도현" panose="020B0600000101010101" pitchFamily="50" charset="-127"/>
              </a:rPr>
              <a:t>DETAIL</a:t>
            </a:r>
            <a:endParaRPr lang="ko-KR" altLang="en-US" sz="900" dirty="0">
              <a:latin typeface="배달의민족 도현" panose="020B0600000101010101" pitchFamily="50" charset="-127"/>
              <a:ea typeface="배달의민족 도현" panose="020B0600000101010101" pitchFamily="50" charset="-127"/>
            </a:endParaRPr>
          </a:p>
        </p:txBody>
      </p:sp>
    </p:spTree>
    <p:extLst>
      <p:ext uri="{BB962C8B-B14F-4D97-AF65-F5344CB8AC3E}">
        <p14:creationId xmlns:p14="http://schemas.microsoft.com/office/powerpoint/2010/main" val="254472804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프로젝트 설계</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a:solidFill>
                  <a:srgbClr val="05213A"/>
                </a:solidFill>
                <a:latin typeface="나눔스퀘어 Bold" panose="020B0600000101010101" pitchFamily="50" charset="-127"/>
                <a:ea typeface="나눔스퀘어 Bold" panose="020B0600000101010101" pitchFamily="50" charset="-127"/>
              </a:rPr>
              <a:t>청정 정보의 시대</a:t>
            </a:r>
            <a:r>
              <a:rPr lang="en-US" altLang="ko-KR" sz="800" dirty="0">
                <a:solidFill>
                  <a:srgbClr val="05213A"/>
                </a:solidFill>
                <a:latin typeface="나눔스퀘어 Bold" panose="020B0600000101010101" pitchFamily="50" charset="-127"/>
                <a:ea typeface="나눔스퀘어 Bold" panose="020B0600000101010101" pitchFamily="50" charset="-127"/>
              </a:rPr>
              <a:t>!</a:t>
            </a:r>
            <a:r>
              <a:rPr lang="ko-KR" altLang="en-US" sz="800" dirty="0">
                <a:solidFill>
                  <a:srgbClr val="05213A"/>
                </a:solidFill>
                <a:latin typeface="나눔스퀘어 Bold" panose="020B0600000101010101" pitchFamily="50" charset="-127"/>
                <a:ea typeface="나눔스퀘어 Bold" panose="020B0600000101010101" pitchFamily="50" charset="-127"/>
              </a:rPr>
              <a:t> </a:t>
            </a:r>
            <a:r>
              <a:rPr lang="ko-KR" altLang="en-US" sz="800" dirty="0" err="1">
                <a:solidFill>
                  <a:srgbClr val="05213A"/>
                </a:solidFill>
                <a:latin typeface="나눔스퀘어 Bold" panose="020B0600000101010101" pitchFamily="50" charset="-127"/>
                <a:ea typeface="나눔스퀘어 Bold" panose="020B0600000101010101" pitchFamily="50" charset="-127"/>
              </a:rPr>
              <a:t>딥러닝을</a:t>
            </a:r>
            <a:r>
              <a:rPr lang="ko-KR" altLang="en-US" sz="800" dirty="0">
                <a:solidFill>
                  <a:srgbClr val="05213A"/>
                </a:solidFill>
                <a:latin typeface="나눔스퀘어 Bold" panose="020B0600000101010101" pitchFamily="50" charset="-127"/>
                <a:ea typeface="나눔스퀘어 Bold" panose="020B0600000101010101" pitchFamily="50" charset="-127"/>
              </a:rPr>
              <a:t> 통한 정보 신뢰도 분석</a:t>
            </a:r>
          </a:p>
        </p:txBody>
      </p:sp>
      <p:sp>
        <p:nvSpPr>
          <p:cNvPr id="3" name="평행 사변형 2"/>
          <p:cNvSpPr/>
          <p:nvPr/>
        </p:nvSpPr>
        <p:spPr>
          <a:xfrm>
            <a:off x="6824744"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a:latin typeface="배달의민족 도현" panose="020B0600000101010101" pitchFamily="50" charset="-127"/>
                <a:ea typeface="배달의민족 도현" panose="020B0600000101010101" pitchFamily="50" charset="-127"/>
              </a:rPr>
              <a:t>UML</a:t>
            </a:r>
            <a:endParaRPr lang="ko-KR" altLang="en-US" sz="900" dirty="0">
              <a:latin typeface="배달의민족 도현" panose="020B0600000101010101" pitchFamily="50" charset="-127"/>
              <a:ea typeface="배달의민족 도현" panose="020B0600000101010101" pitchFamily="50" charset="-127"/>
            </a:endParaRPr>
          </a:p>
        </p:txBody>
      </p:sp>
      <p:sp>
        <p:nvSpPr>
          <p:cNvPr id="5" name="평행 사변형 4"/>
          <p:cNvSpPr/>
          <p:nvPr/>
        </p:nvSpPr>
        <p:spPr>
          <a:xfrm>
            <a:off x="7481324"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latin typeface="배달의민족 도현" panose="020B0600000101010101" pitchFamily="50" charset="-127"/>
                <a:ea typeface="배달의민족 도현" panose="020B0600000101010101" pitchFamily="50" charset="-127"/>
              </a:rPr>
              <a:t>FLOW</a:t>
            </a:r>
            <a:endParaRPr lang="ko-KR" altLang="en-US" sz="900" dirty="0">
              <a:latin typeface="배달의민족 도현" panose="020B0600000101010101" pitchFamily="50" charset="-127"/>
              <a:ea typeface="배달의민족 도현" panose="020B0600000101010101" pitchFamily="50" charset="-127"/>
            </a:endParaRPr>
          </a:p>
        </p:txBody>
      </p:sp>
      <p:sp>
        <p:nvSpPr>
          <p:cNvPr id="6" name="평행 사변형 5"/>
          <p:cNvSpPr/>
          <p:nvPr/>
        </p:nvSpPr>
        <p:spPr>
          <a:xfrm>
            <a:off x="8137905" y="425511"/>
            <a:ext cx="694395" cy="288758"/>
          </a:xfrm>
          <a:prstGeom prst="parallelogram">
            <a:avLst/>
          </a:prstGeom>
          <a:solidFill>
            <a:srgbClr val="48FFD5"/>
          </a:solid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a:solidFill>
                  <a:srgbClr val="052037"/>
                </a:solidFill>
                <a:latin typeface="배달의민족 도현" panose="020B0600000101010101" pitchFamily="50" charset="-127"/>
                <a:ea typeface="배달의민족 도현" panose="020B0600000101010101" pitchFamily="50" charset="-127"/>
              </a:rPr>
              <a:t>DETAIL</a:t>
            </a:r>
            <a:endParaRPr lang="ko-KR" altLang="en-US" sz="900" dirty="0">
              <a:solidFill>
                <a:srgbClr val="052037"/>
              </a:solidFill>
              <a:latin typeface="배달의민족 도현" panose="020B0600000101010101" pitchFamily="50" charset="-127"/>
              <a:ea typeface="배달의민족 도현" panose="020B0600000101010101" pitchFamily="50" charset="-127"/>
            </a:endParaRPr>
          </a:p>
        </p:txBody>
      </p:sp>
    </p:spTree>
    <p:extLst>
      <p:ext uri="{BB962C8B-B14F-4D97-AF65-F5344CB8AC3E}">
        <p14:creationId xmlns:p14="http://schemas.microsoft.com/office/powerpoint/2010/main" val="192335855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구현</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a:solidFill>
                  <a:srgbClr val="05213A"/>
                </a:solidFill>
                <a:latin typeface="나눔스퀘어 Bold" panose="020B0600000101010101" pitchFamily="50" charset="-127"/>
                <a:ea typeface="나눔스퀘어 Bold" panose="020B0600000101010101" pitchFamily="50" charset="-127"/>
              </a:rPr>
              <a:t>청정 정보의 시대</a:t>
            </a:r>
            <a:r>
              <a:rPr lang="en-US" altLang="ko-KR" sz="800" dirty="0">
                <a:solidFill>
                  <a:srgbClr val="05213A"/>
                </a:solidFill>
                <a:latin typeface="나눔스퀘어 Bold" panose="020B0600000101010101" pitchFamily="50" charset="-127"/>
                <a:ea typeface="나눔스퀘어 Bold" panose="020B0600000101010101" pitchFamily="50" charset="-127"/>
              </a:rPr>
              <a:t>!</a:t>
            </a:r>
            <a:r>
              <a:rPr lang="ko-KR" altLang="en-US" sz="800" dirty="0">
                <a:solidFill>
                  <a:srgbClr val="05213A"/>
                </a:solidFill>
                <a:latin typeface="나눔스퀘어 Bold" panose="020B0600000101010101" pitchFamily="50" charset="-127"/>
                <a:ea typeface="나눔스퀘어 Bold" panose="020B0600000101010101" pitchFamily="50" charset="-127"/>
              </a:rPr>
              <a:t> </a:t>
            </a:r>
            <a:r>
              <a:rPr lang="ko-KR" altLang="en-US" sz="800" dirty="0" err="1">
                <a:solidFill>
                  <a:srgbClr val="05213A"/>
                </a:solidFill>
                <a:latin typeface="나눔스퀘어 Bold" panose="020B0600000101010101" pitchFamily="50" charset="-127"/>
                <a:ea typeface="나눔스퀘어 Bold" panose="020B0600000101010101" pitchFamily="50" charset="-127"/>
              </a:rPr>
              <a:t>딥러닝을</a:t>
            </a:r>
            <a:r>
              <a:rPr lang="ko-KR" altLang="en-US" sz="800" dirty="0">
                <a:solidFill>
                  <a:srgbClr val="05213A"/>
                </a:solidFill>
                <a:latin typeface="나눔스퀘어 Bold" panose="020B0600000101010101" pitchFamily="50" charset="-127"/>
                <a:ea typeface="나눔스퀘어 Bold" panose="020B0600000101010101" pitchFamily="50" charset="-127"/>
              </a:rPr>
              <a:t> 통한 정보 신뢰도 분석</a:t>
            </a:r>
          </a:p>
        </p:txBody>
      </p:sp>
      <p:grpSp>
        <p:nvGrpSpPr>
          <p:cNvPr id="4" name="그룹 3"/>
          <p:cNvGrpSpPr/>
          <p:nvPr/>
        </p:nvGrpSpPr>
        <p:grpSpPr>
          <a:xfrm>
            <a:off x="311700" y="1601013"/>
            <a:ext cx="4040373" cy="2771554"/>
            <a:chOff x="2080396" y="1283007"/>
            <a:chExt cx="8356600" cy="5174434"/>
          </a:xfrm>
        </p:grpSpPr>
        <p:grpSp>
          <p:nvGrpSpPr>
            <p:cNvPr id="5" name="그룹 4"/>
            <p:cNvGrpSpPr/>
            <p:nvPr/>
          </p:nvGrpSpPr>
          <p:grpSpPr>
            <a:xfrm>
              <a:off x="2080396" y="1283007"/>
              <a:ext cx="8356600" cy="5174434"/>
              <a:chOff x="2092500" y="1397889"/>
              <a:chExt cx="8356600" cy="5174434"/>
            </a:xfrm>
          </p:grpSpPr>
          <p:grpSp>
            <p:nvGrpSpPr>
              <p:cNvPr id="10" name="그룹 9"/>
              <p:cNvGrpSpPr/>
              <p:nvPr/>
            </p:nvGrpSpPr>
            <p:grpSpPr>
              <a:xfrm>
                <a:off x="2092500" y="1397889"/>
                <a:ext cx="8356600" cy="5174434"/>
                <a:chOff x="2005175" y="1283007"/>
                <a:chExt cx="8356600" cy="5174434"/>
              </a:xfrm>
            </p:grpSpPr>
            <p:sp>
              <p:nvSpPr>
                <p:cNvPr id="12" name="모서리가 둥근 직사각형 11"/>
                <p:cNvSpPr/>
                <p:nvPr/>
              </p:nvSpPr>
              <p:spPr>
                <a:xfrm>
                  <a:off x="2005175" y="1283007"/>
                  <a:ext cx="8356600" cy="5174434"/>
                </a:xfrm>
                <a:prstGeom prst="roundRect">
                  <a:avLst>
                    <a:gd name="adj" fmla="val 149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직사각형 12"/>
                <p:cNvSpPr/>
                <p:nvPr/>
              </p:nvSpPr>
              <p:spPr>
                <a:xfrm>
                  <a:off x="2408489" y="1489616"/>
                  <a:ext cx="7375021" cy="254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십자형 13"/>
                <p:cNvSpPr/>
                <p:nvPr/>
              </p:nvSpPr>
              <p:spPr>
                <a:xfrm rot="2700000">
                  <a:off x="10088656" y="1380271"/>
                  <a:ext cx="162154" cy="162154"/>
                </a:xfrm>
                <a:prstGeom prst="plus">
                  <a:avLst>
                    <a:gd name="adj" fmla="val 45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1" name="모서리가 둥근 직사각형 10"/>
              <p:cNvSpPr/>
              <p:nvPr/>
            </p:nvSpPr>
            <p:spPr>
              <a:xfrm>
                <a:off x="2127904" y="1939896"/>
                <a:ext cx="8289419" cy="4589092"/>
              </a:xfrm>
              <a:prstGeom prst="roundRect">
                <a:avLst>
                  <a:gd name="adj" fmla="val 132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pic>
          <p:nvPicPr>
            <p:cNvPr id="6" name="그림 5"/>
            <p:cNvPicPr>
              <a:picLocks noChangeAspect="1"/>
            </p:cNvPicPr>
            <p:nvPr/>
          </p:nvPicPr>
          <p:blipFill>
            <a:blip r:embed="rId3"/>
            <a:stretch>
              <a:fillRect/>
            </a:stretch>
          </p:blipFill>
          <p:spPr>
            <a:xfrm>
              <a:off x="2195199" y="2831190"/>
              <a:ext cx="8128120" cy="2847857"/>
            </a:xfrm>
            <a:prstGeom prst="rect">
              <a:avLst/>
            </a:prstGeom>
          </p:spPr>
        </p:pic>
        <p:sp>
          <p:nvSpPr>
            <p:cNvPr id="7" name="TextBox 6"/>
            <p:cNvSpPr txBox="1"/>
            <p:nvPr/>
          </p:nvSpPr>
          <p:spPr>
            <a:xfrm>
              <a:off x="2296802" y="2001914"/>
              <a:ext cx="3604069" cy="430959"/>
            </a:xfrm>
            <a:prstGeom prst="rect">
              <a:avLst/>
            </a:prstGeom>
            <a:noFill/>
          </p:spPr>
          <p:txBody>
            <a:bodyPr wrap="square" rtlCol="0">
              <a:spAutoFit/>
            </a:bodyPr>
            <a:lstStyle/>
            <a:p>
              <a:r>
                <a:rPr lang="ko-KR" altLang="en-US" sz="900" dirty="0" err="1" smtClean="0">
                  <a:solidFill>
                    <a:schemeClr val="accent5"/>
                  </a:solidFill>
                  <a:latin typeface="나눔스퀘어 ExtraBold" panose="020B0600000101010101" pitchFamily="50" charset="-127"/>
                  <a:ea typeface="나눔스퀘어 ExtraBold" panose="020B0600000101010101" pitchFamily="50" charset="-127"/>
                </a:rPr>
                <a:t>아이돌</a:t>
              </a:r>
              <a:r>
                <a:rPr lang="ko-KR" altLang="en-US" sz="900" dirty="0" smtClean="0">
                  <a:solidFill>
                    <a:schemeClr val="accent5"/>
                  </a:solidFill>
                  <a:latin typeface="나눔스퀘어 ExtraBold" panose="020B0600000101010101" pitchFamily="50" charset="-127"/>
                  <a:ea typeface="나눔스퀘어 ExtraBold" panose="020B0600000101010101" pitchFamily="50" charset="-127"/>
                </a:rPr>
                <a:t> 예측 차트 </a:t>
              </a:r>
              <a:r>
                <a:rPr lang="en-US" altLang="ko-KR" sz="900" dirty="0" smtClean="0">
                  <a:solidFill>
                    <a:schemeClr val="accent5"/>
                  </a:solidFill>
                  <a:latin typeface="나눔스퀘어 ExtraBold" panose="020B0600000101010101" pitchFamily="50" charset="-127"/>
                  <a:ea typeface="나눔스퀘어 ExtraBold" panose="020B0600000101010101" pitchFamily="50" charset="-127"/>
                </a:rPr>
                <a:t>Top 10</a:t>
              </a:r>
              <a:endParaRPr lang="ko-KR" altLang="en-US" sz="900" dirty="0">
                <a:solidFill>
                  <a:schemeClr val="accent5"/>
                </a:solidFill>
                <a:latin typeface="나눔스퀘어 ExtraBold" panose="020B0600000101010101" pitchFamily="50" charset="-127"/>
                <a:ea typeface="나눔스퀘어 ExtraBold" panose="020B0600000101010101" pitchFamily="50" charset="-127"/>
              </a:endParaRPr>
            </a:p>
          </p:txBody>
        </p:sp>
        <p:sp>
          <p:nvSpPr>
            <p:cNvPr id="8" name="TextBox 7"/>
            <p:cNvSpPr txBox="1"/>
            <p:nvPr/>
          </p:nvSpPr>
          <p:spPr>
            <a:xfrm>
              <a:off x="2515296" y="5196110"/>
              <a:ext cx="7848396" cy="287306"/>
            </a:xfrm>
            <a:prstGeom prst="rect">
              <a:avLst/>
            </a:prstGeom>
            <a:solidFill>
              <a:schemeClr val="bg1"/>
            </a:solidFill>
          </p:spPr>
          <p:txBody>
            <a:bodyPr wrap="square" rtlCol="0">
              <a:spAutoFit/>
            </a:bodyPr>
            <a:lstStyle/>
            <a:p>
              <a:r>
                <a:rPr lang="en-US" altLang="ko-KR" sz="400" dirty="0" smtClean="0">
                  <a:latin typeface="나눔스퀘어" panose="020B0600000101010101" pitchFamily="50" charset="-127"/>
                  <a:ea typeface="나눔스퀘어" panose="020B0600000101010101" pitchFamily="50" charset="-127"/>
                </a:rPr>
                <a:t>2019</a:t>
              </a:r>
              <a:r>
                <a:rPr lang="ko-KR" altLang="en-US" sz="400" dirty="0" smtClean="0">
                  <a:latin typeface="나눔스퀘어" panose="020B0600000101010101" pitchFamily="50" charset="-127"/>
                  <a:ea typeface="나눔스퀘어" panose="020B0600000101010101" pitchFamily="50" charset="-127"/>
                </a:rPr>
                <a:t>년 </a:t>
              </a:r>
              <a:r>
                <a:rPr lang="en-US" altLang="ko-KR" sz="400" dirty="0" smtClean="0">
                  <a:latin typeface="나눔스퀘어" panose="020B0600000101010101" pitchFamily="50" charset="-127"/>
                  <a:ea typeface="나눔스퀘어" panose="020B0600000101010101" pitchFamily="50" charset="-127"/>
                </a:rPr>
                <a:t>07</a:t>
              </a:r>
              <a:r>
                <a:rPr lang="ko-KR" altLang="en-US" sz="400" dirty="0" smtClean="0">
                  <a:latin typeface="나눔스퀘어" panose="020B0600000101010101" pitchFamily="50" charset="-127"/>
                  <a:ea typeface="나눔스퀘어" panose="020B0600000101010101" pitchFamily="50" charset="-127"/>
                </a:rPr>
                <a:t>월                   </a:t>
              </a:r>
              <a:r>
                <a:rPr lang="en-US" altLang="ko-KR" sz="400" dirty="0" smtClean="0">
                  <a:latin typeface="나눔스퀘어" panose="020B0600000101010101" pitchFamily="50" charset="-127"/>
                  <a:ea typeface="나눔스퀘어" panose="020B0600000101010101" pitchFamily="50" charset="-127"/>
                </a:rPr>
                <a:t>2019</a:t>
              </a:r>
              <a:r>
                <a:rPr lang="ko-KR" altLang="en-US" sz="400" dirty="0" smtClean="0">
                  <a:latin typeface="나눔스퀘어" panose="020B0600000101010101" pitchFamily="50" charset="-127"/>
                  <a:ea typeface="나눔스퀘어" panose="020B0600000101010101" pitchFamily="50" charset="-127"/>
                </a:rPr>
                <a:t>년 </a:t>
              </a:r>
              <a:r>
                <a:rPr lang="en-US" altLang="ko-KR" sz="400" dirty="0" smtClean="0">
                  <a:latin typeface="나눔스퀘어" panose="020B0600000101010101" pitchFamily="50" charset="-127"/>
                  <a:ea typeface="나눔스퀘어" panose="020B0600000101010101" pitchFamily="50" charset="-127"/>
                </a:rPr>
                <a:t>08</a:t>
              </a:r>
              <a:r>
                <a:rPr lang="ko-KR" altLang="en-US" sz="400" dirty="0" smtClean="0">
                  <a:latin typeface="나눔스퀘어" panose="020B0600000101010101" pitchFamily="50" charset="-127"/>
                  <a:ea typeface="나눔스퀘어" panose="020B0600000101010101" pitchFamily="50" charset="-127"/>
                </a:rPr>
                <a:t>월                      </a:t>
              </a:r>
              <a:r>
                <a:rPr lang="en-US" altLang="ko-KR" sz="400" dirty="0" smtClean="0">
                  <a:latin typeface="나눔스퀘어" panose="020B0600000101010101" pitchFamily="50" charset="-127"/>
                  <a:ea typeface="나눔스퀘어" panose="020B0600000101010101" pitchFamily="50" charset="-127"/>
                </a:rPr>
                <a:t>2019</a:t>
              </a:r>
              <a:r>
                <a:rPr lang="ko-KR" altLang="en-US" sz="400" dirty="0" smtClean="0">
                  <a:latin typeface="나눔스퀘어" panose="020B0600000101010101" pitchFamily="50" charset="-127"/>
                  <a:ea typeface="나눔스퀘어" panose="020B0600000101010101" pitchFamily="50" charset="-127"/>
                </a:rPr>
                <a:t>년 </a:t>
              </a:r>
              <a:r>
                <a:rPr lang="en-US" altLang="ko-KR" sz="400" dirty="0" smtClean="0">
                  <a:latin typeface="나눔스퀘어" panose="020B0600000101010101" pitchFamily="50" charset="-127"/>
                  <a:ea typeface="나눔스퀘어" panose="020B0600000101010101" pitchFamily="50" charset="-127"/>
                </a:rPr>
                <a:t>09</a:t>
              </a:r>
              <a:r>
                <a:rPr lang="ko-KR" altLang="en-US" sz="400" dirty="0" smtClean="0">
                  <a:latin typeface="나눔스퀘어" panose="020B0600000101010101" pitchFamily="50" charset="-127"/>
                  <a:ea typeface="나눔스퀘어" panose="020B0600000101010101" pitchFamily="50" charset="-127"/>
                </a:rPr>
                <a:t>월                      </a:t>
              </a:r>
              <a:r>
                <a:rPr lang="en-US" altLang="ko-KR" sz="400" dirty="0" smtClean="0">
                  <a:latin typeface="나눔스퀘어" panose="020B0600000101010101" pitchFamily="50" charset="-127"/>
                  <a:ea typeface="나눔스퀘어" panose="020B0600000101010101" pitchFamily="50" charset="-127"/>
                </a:rPr>
                <a:t>2019</a:t>
              </a:r>
              <a:r>
                <a:rPr lang="ko-KR" altLang="en-US" sz="400" dirty="0" smtClean="0">
                  <a:latin typeface="나눔스퀘어" panose="020B0600000101010101" pitchFamily="50" charset="-127"/>
                  <a:ea typeface="나눔스퀘어" panose="020B0600000101010101" pitchFamily="50" charset="-127"/>
                </a:rPr>
                <a:t>년 </a:t>
              </a:r>
              <a:r>
                <a:rPr lang="en-US" altLang="ko-KR" sz="400" dirty="0" smtClean="0">
                  <a:latin typeface="나눔스퀘어" panose="020B0600000101010101" pitchFamily="50" charset="-127"/>
                  <a:ea typeface="나눔스퀘어" panose="020B0600000101010101" pitchFamily="50" charset="-127"/>
                </a:rPr>
                <a:t>10</a:t>
              </a:r>
              <a:r>
                <a:rPr lang="ko-KR" altLang="en-US" sz="400" dirty="0" smtClean="0">
                  <a:latin typeface="나눔스퀘어" panose="020B0600000101010101" pitchFamily="50" charset="-127"/>
                  <a:ea typeface="나눔스퀘어" panose="020B0600000101010101" pitchFamily="50" charset="-127"/>
                </a:rPr>
                <a:t>월                     </a:t>
              </a:r>
              <a:r>
                <a:rPr lang="en-US" altLang="ko-KR" sz="400" dirty="0" smtClean="0">
                  <a:latin typeface="나눔스퀘어" panose="020B0600000101010101" pitchFamily="50" charset="-127"/>
                  <a:ea typeface="나눔스퀘어" panose="020B0600000101010101" pitchFamily="50" charset="-127"/>
                </a:rPr>
                <a:t>2019</a:t>
              </a:r>
              <a:r>
                <a:rPr lang="ko-KR" altLang="en-US" sz="400" dirty="0">
                  <a:latin typeface="나눔스퀘어" panose="020B0600000101010101" pitchFamily="50" charset="-127"/>
                  <a:ea typeface="나눔스퀘어" panose="020B0600000101010101" pitchFamily="50" charset="-127"/>
                </a:rPr>
                <a:t>년 </a:t>
              </a:r>
              <a:r>
                <a:rPr lang="en-US" altLang="ko-KR" sz="400" dirty="0" smtClean="0">
                  <a:latin typeface="나눔스퀘어" panose="020B0600000101010101" pitchFamily="50" charset="-127"/>
                  <a:ea typeface="나눔스퀘어" panose="020B0600000101010101" pitchFamily="50" charset="-127"/>
                </a:rPr>
                <a:t>11</a:t>
              </a:r>
              <a:r>
                <a:rPr lang="ko-KR" altLang="en-US" sz="400" dirty="0" smtClean="0">
                  <a:latin typeface="나눔스퀘어" panose="020B0600000101010101" pitchFamily="50" charset="-127"/>
                  <a:ea typeface="나눔스퀘어" panose="020B0600000101010101" pitchFamily="50" charset="-127"/>
                </a:rPr>
                <a:t>월                       </a:t>
              </a:r>
              <a:r>
                <a:rPr lang="en-US" altLang="ko-KR" sz="400" dirty="0">
                  <a:latin typeface="나눔스퀘어" panose="020B0600000101010101" pitchFamily="50" charset="-127"/>
                  <a:ea typeface="나눔스퀘어" panose="020B0600000101010101" pitchFamily="50" charset="-127"/>
                </a:rPr>
                <a:t>2019</a:t>
              </a:r>
              <a:r>
                <a:rPr lang="ko-KR" altLang="en-US" sz="400" dirty="0">
                  <a:latin typeface="나눔스퀘어" panose="020B0600000101010101" pitchFamily="50" charset="-127"/>
                  <a:ea typeface="나눔스퀘어" panose="020B0600000101010101" pitchFamily="50" charset="-127"/>
                </a:rPr>
                <a:t>년 </a:t>
              </a:r>
              <a:r>
                <a:rPr lang="en-US" altLang="ko-KR" sz="400" dirty="0">
                  <a:latin typeface="나눔스퀘어" panose="020B0600000101010101" pitchFamily="50" charset="-127"/>
                  <a:ea typeface="나눔스퀘어" panose="020B0600000101010101" pitchFamily="50" charset="-127"/>
                </a:rPr>
                <a:t>12</a:t>
              </a:r>
              <a:r>
                <a:rPr lang="ko-KR" altLang="en-US" sz="400" dirty="0" smtClean="0">
                  <a:latin typeface="나눔스퀘어" panose="020B0600000101010101" pitchFamily="50" charset="-127"/>
                  <a:ea typeface="나눔스퀘어" panose="020B0600000101010101" pitchFamily="50" charset="-127"/>
                </a:rPr>
                <a:t>월                      </a:t>
              </a:r>
              <a:r>
                <a:rPr lang="en-US" altLang="ko-KR" sz="400" b="1" dirty="0" smtClean="0">
                  <a:solidFill>
                    <a:srgbClr val="FF0000"/>
                  </a:solidFill>
                  <a:latin typeface="나눔스퀘어" panose="020B0600000101010101" pitchFamily="50" charset="-127"/>
                  <a:ea typeface="나눔스퀘어" panose="020B0600000101010101" pitchFamily="50" charset="-127"/>
                </a:rPr>
                <a:t>2020</a:t>
              </a:r>
              <a:r>
                <a:rPr lang="ko-KR" altLang="en-US" sz="400" b="1" dirty="0" smtClean="0">
                  <a:solidFill>
                    <a:srgbClr val="FF0000"/>
                  </a:solidFill>
                  <a:latin typeface="나눔스퀘어" panose="020B0600000101010101" pitchFamily="50" charset="-127"/>
                  <a:ea typeface="나눔스퀘어" panose="020B0600000101010101" pitchFamily="50" charset="-127"/>
                </a:rPr>
                <a:t>년 </a:t>
              </a:r>
              <a:r>
                <a:rPr lang="en-US" altLang="ko-KR" sz="400" b="1" dirty="0" smtClean="0">
                  <a:solidFill>
                    <a:srgbClr val="FF0000"/>
                  </a:solidFill>
                  <a:latin typeface="나눔스퀘어" panose="020B0600000101010101" pitchFamily="50" charset="-127"/>
                  <a:ea typeface="나눔스퀘어" panose="020B0600000101010101" pitchFamily="50" charset="-127"/>
                </a:rPr>
                <a:t>1</a:t>
              </a:r>
              <a:r>
                <a:rPr lang="ko-KR" altLang="en-US" sz="400" b="1" dirty="0" smtClean="0">
                  <a:solidFill>
                    <a:srgbClr val="FF0000"/>
                  </a:solidFill>
                  <a:latin typeface="나눔스퀘어" panose="020B0600000101010101" pitchFamily="50" charset="-127"/>
                  <a:ea typeface="나눔스퀘어" panose="020B0600000101010101" pitchFamily="50" charset="-127"/>
                </a:rPr>
                <a:t>월</a:t>
              </a:r>
              <a:endParaRPr lang="ko-KR" altLang="en-US" sz="400" b="1" dirty="0">
                <a:solidFill>
                  <a:srgbClr val="FF0000"/>
                </a:solidFill>
                <a:latin typeface="나눔스퀘어" panose="020B0600000101010101" pitchFamily="50" charset="-127"/>
                <a:ea typeface="나눔스퀘어" panose="020B0600000101010101" pitchFamily="50" charset="-127"/>
              </a:endParaRPr>
            </a:p>
          </p:txBody>
        </p:sp>
        <p:sp>
          <p:nvSpPr>
            <p:cNvPr id="9" name="직사각형 8"/>
            <p:cNvSpPr/>
            <p:nvPr/>
          </p:nvSpPr>
          <p:spPr>
            <a:xfrm>
              <a:off x="9340380" y="2001914"/>
              <a:ext cx="914401" cy="4177624"/>
            </a:xfrm>
            <a:prstGeom prst="rect">
              <a:avLst/>
            </a:prstGeom>
            <a:noFill/>
            <a:ln w="190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30161610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1"/>
        <p:cNvGrpSpPr/>
        <p:nvPr/>
      </p:nvGrpSpPr>
      <p:grpSpPr>
        <a:xfrm>
          <a:off x="0" y="0"/>
          <a:ext cx="0" cy="0"/>
          <a:chOff x="0" y="0"/>
          <a:chExt cx="0" cy="0"/>
        </a:xfrm>
      </p:grpSpPr>
      <p:sp>
        <p:nvSpPr>
          <p:cNvPr id="1122" name="Google Shape;1122;p38"/>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THANKS!</a:t>
            </a:r>
            <a:endParaRPr dirty="0"/>
          </a:p>
        </p:txBody>
      </p:sp>
      <p:sp>
        <p:nvSpPr>
          <p:cNvPr id="154" name="자유형 153"/>
          <p:cNvSpPr/>
          <p:nvPr/>
        </p:nvSpPr>
        <p:spPr>
          <a:xfrm flipH="1">
            <a:off x="-9162" y="755748"/>
            <a:ext cx="985159" cy="3365856"/>
          </a:xfrm>
          <a:custGeom>
            <a:avLst/>
            <a:gdLst>
              <a:gd name="connsiteX0" fmla="*/ 1007788 w 1007788"/>
              <a:gd name="connsiteY0" fmla="*/ 0 h 3365856"/>
              <a:gd name="connsiteX1" fmla="*/ 182486 w 1007788"/>
              <a:gd name="connsiteY1" fmla="*/ 0 h 3365856"/>
              <a:gd name="connsiteX2" fmla="*/ 0 w 1007788"/>
              <a:gd name="connsiteY2" fmla="*/ 184501 h 3365856"/>
              <a:gd name="connsiteX3" fmla="*/ 0 w 1007788"/>
              <a:gd name="connsiteY3" fmla="*/ 3181355 h 3365856"/>
              <a:gd name="connsiteX4" fmla="*/ 182486 w 1007788"/>
              <a:gd name="connsiteY4" fmla="*/ 3365856 h 3365856"/>
              <a:gd name="connsiteX5" fmla="*/ 1007788 w 1007788"/>
              <a:gd name="connsiteY5" fmla="*/ 3365856 h 3365856"/>
              <a:gd name="connsiteX6" fmla="*/ 1007788 w 1007788"/>
              <a:gd name="connsiteY6" fmla="*/ 3324305 h 3365856"/>
              <a:gd name="connsiteX7" fmla="*/ 182486 w 1007788"/>
              <a:gd name="connsiteY7" fmla="*/ 3324305 h 3365856"/>
              <a:gd name="connsiteX8" fmla="*/ 41097 w 1007788"/>
              <a:gd name="connsiteY8" fmla="*/ 3181355 h 3365856"/>
              <a:gd name="connsiteX9" fmla="*/ 41097 w 1007788"/>
              <a:gd name="connsiteY9" fmla="*/ 493656 h 3365856"/>
              <a:gd name="connsiteX10" fmla="*/ 1007788 w 1007788"/>
              <a:gd name="connsiteY10" fmla="*/ 493656 h 3365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788" h="3365856">
                <a:moveTo>
                  <a:pt x="1007788" y="0"/>
                </a:moveTo>
                <a:lnTo>
                  <a:pt x="182486" y="0"/>
                </a:lnTo>
                <a:cubicBezTo>
                  <a:pt x="82195" y="0"/>
                  <a:pt x="0" y="83103"/>
                  <a:pt x="0" y="184501"/>
                </a:cubicBezTo>
                <a:lnTo>
                  <a:pt x="0" y="3181355"/>
                </a:lnTo>
                <a:cubicBezTo>
                  <a:pt x="0" y="3282754"/>
                  <a:pt x="82195" y="3365856"/>
                  <a:pt x="182486" y="3365856"/>
                </a:cubicBezTo>
                <a:lnTo>
                  <a:pt x="1007788" y="3365856"/>
                </a:lnTo>
                <a:lnTo>
                  <a:pt x="1007788" y="3324305"/>
                </a:lnTo>
                <a:lnTo>
                  <a:pt x="182486" y="3324305"/>
                </a:lnTo>
                <a:cubicBezTo>
                  <a:pt x="105222" y="3324305"/>
                  <a:pt x="41097" y="3261143"/>
                  <a:pt x="41097" y="3181355"/>
                </a:cubicBezTo>
                <a:lnTo>
                  <a:pt x="41097" y="493656"/>
                </a:lnTo>
                <a:lnTo>
                  <a:pt x="1007788" y="493656"/>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자유형 171"/>
          <p:cNvSpPr/>
          <p:nvPr/>
        </p:nvSpPr>
        <p:spPr>
          <a:xfrm flipH="1">
            <a:off x="-2287" y="2665563"/>
            <a:ext cx="695534" cy="1018892"/>
          </a:xfrm>
          <a:custGeom>
            <a:avLst/>
            <a:gdLst>
              <a:gd name="connsiteX0" fmla="*/ 506361 w 695534"/>
              <a:gd name="connsiteY0" fmla="*/ 0 h 1018892"/>
              <a:gd name="connsiteX1" fmla="*/ 476777 w 695534"/>
              <a:gd name="connsiteY1" fmla="*/ 0 h 1018892"/>
              <a:gd name="connsiteX2" fmla="*/ 480056 w 695534"/>
              <a:gd name="connsiteY2" fmla="*/ 63162 h 1018892"/>
              <a:gd name="connsiteX3" fmla="*/ 291013 w 695534"/>
              <a:gd name="connsiteY3" fmla="*/ 118024 h 1018892"/>
              <a:gd name="connsiteX4" fmla="*/ 259776 w 695534"/>
              <a:gd name="connsiteY4" fmla="*/ 64833 h 1018892"/>
              <a:gd name="connsiteX5" fmla="*/ 128249 w 695534"/>
              <a:gd name="connsiteY5" fmla="*/ 171190 h 1018892"/>
              <a:gd name="connsiteX6" fmla="*/ 174277 w 695534"/>
              <a:gd name="connsiteY6" fmla="*/ 212741 h 1018892"/>
              <a:gd name="connsiteX7" fmla="*/ 80569 w 695534"/>
              <a:gd name="connsiteY7" fmla="*/ 385628 h 1018892"/>
              <a:gd name="connsiteX8" fmla="*/ 19749 w 695534"/>
              <a:gd name="connsiteY8" fmla="*/ 369002 h 1018892"/>
              <a:gd name="connsiteX9" fmla="*/ 19749 w 695534"/>
              <a:gd name="connsiteY9" fmla="*/ 370646 h 1018892"/>
              <a:gd name="connsiteX10" fmla="*/ 0 w 695534"/>
              <a:gd name="connsiteY10" fmla="*/ 508611 h 1018892"/>
              <a:gd name="connsiteX11" fmla="*/ 0 w 695534"/>
              <a:gd name="connsiteY11" fmla="*/ 538548 h 1018892"/>
              <a:gd name="connsiteX12" fmla="*/ 62472 w 695534"/>
              <a:gd name="connsiteY12" fmla="*/ 535207 h 1018892"/>
              <a:gd name="connsiteX13" fmla="*/ 116735 w 695534"/>
              <a:gd name="connsiteY13" fmla="*/ 726363 h 1018892"/>
              <a:gd name="connsiteX14" fmla="*/ 62472 w 695534"/>
              <a:gd name="connsiteY14" fmla="*/ 756274 h 1018892"/>
              <a:gd name="connsiteX15" fmla="*/ 167694 w 695534"/>
              <a:gd name="connsiteY15" fmla="*/ 889253 h 1018892"/>
              <a:gd name="connsiteX16" fmla="*/ 208792 w 695534"/>
              <a:gd name="connsiteY16" fmla="*/ 842717 h 1018892"/>
              <a:gd name="connsiteX17" fmla="*/ 381417 w 695534"/>
              <a:gd name="connsiteY17" fmla="*/ 939104 h 1018892"/>
              <a:gd name="connsiteX18" fmla="*/ 366625 w 695534"/>
              <a:gd name="connsiteY18" fmla="*/ 998952 h 1018892"/>
              <a:gd name="connsiteX19" fmla="*/ 368277 w 695534"/>
              <a:gd name="connsiteY19" fmla="*/ 998952 h 1018892"/>
              <a:gd name="connsiteX20" fmla="*/ 506361 w 695534"/>
              <a:gd name="connsiteY20" fmla="*/ 1018892 h 1018892"/>
              <a:gd name="connsiteX21" fmla="*/ 535945 w 695534"/>
              <a:gd name="connsiteY21" fmla="*/ 1018892 h 1018892"/>
              <a:gd name="connsiteX22" fmla="*/ 532667 w 695534"/>
              <a:gd name="connsiteY22" fmla="*/ 955730 h 1018892"/>
              <a:gd name="connsiteX23" fmla="*/ 629660 w 695534"/>
              <a:gd name="connsiteY23" fmla="*/ 938703 h 1018892"/>
              <a:gd name="connsiteX24" fmla="*/ 695534 w 695534"/>
              <a:gd name="connsiteY24" fmla="*/ 910458 h 1018892"/>
              <a:gd name="connsiteX25" fmla="*/ 695534 w 695534"/>
              <a:gd name="connsiteY25" fmla="*/ 791610 h 1018892"/>
              <a:gd name="connsiteX26" fmla="*/ 614553 w 695534"/>
              <a:gd name="connsiteY26" fmla="*/ 835226 h 1018892"/>
              <a:gd name="connsiteX27" fmla="*/ 504709 w 695534"/>
              <a:gd name="connsiteY27" fmla="*/ 854332 h 1018892"/>
              <a:gd name="connsiteX28" fmla="*/ 412653 w 695534"/>
              <a:gd name="connsiteY28" fmla="*/ 841047 h 1018892"/>
              <a:gd name="connsiteX29" fmla="*/ 167694 w 695534"/>
              <a:gd name="connsiteY29" fmla="*/ 462075 h 1018892"/>
              <a:gd name="connsiteX30" fmla="*/ 504709 w 695534"/>
              <a:gd name="connsiteY30" fmla="*/ 166205 h 1018892"/>
              <a:gd name="connsiteX31" fmla="*/ 596791 w 695534"/>
              <a:gd name="connsiteY31" fmla="*/ 179516 h 1018892"/>
              <a:gd name="connsiteX32" fmla="*/ 660902 w 695534"/>
              <a:gd name="connsiteY32" fmla="*/ 204542 h 1018892"/>
              <a:gd name="connsiteX33" fmla="*/ 695534 w 695534"/>
              <a:gd name="connsiteY33" fmla="*/ 227095 h 1018892"/>
              <a:gd name="connsiteX34" fmla="*/ 695534 w 695534"/>
              <a:gd name="connsiteY34" fmla="*/ 108563 h 1018892"/>
              <a:gd name="connsiteX35" fmla="*/ 626375 w 695534"/>
              <a:gd name="connsiteY35" fmla="*/ 79788 h 1018892"/>
              <a:gd name="connsiteX36" fmla="*/ 642819 w 695534"/>
              <a:gd name="connsiteY36" fmla="*/ 19941 h 1018892"/>
              <a:gd name="connsiteX37" fmla="*/ 506361 w 695534"/>
              <a:gd name="connsiteY37" fmla="*/ 0 h 1018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95534" h="1018892">
                <a:moveTo>
                  <a:pt x="506361" y="0"/>
                </a:moveTo>
                <a:lnTo>
                  <a:pt x="476777" y="0"/>
                </a:lnTo>
                <a:lnTo>
                  <a:pt x="480056" y="63162"/>
                </a:lnTo>
                <a:cubicBezTo>
                  <a:pt x="414305" y="66477"/>
                  <a:pt x="348528" y="84773"/>
                  <a:pt x="291013" y="118024"/>
                </a:cubicBezTo>
                <a:lnTo>
                  <a:pt x="259776" y="64833"/>
                </a:lnTo>
                <a:cubicBezTo>
                  <a:pt x="210444" y="91429"/>
                  <a:pt x="166068" y="127995"/>
                  <a:pt x="128249" y="171190"/>
                </a:cubicBezTo>
                <a:lnTo>
                  <a:pt x="174277" y="212741"/>
                </a:lnTo>
                <a:cubicBezTo>
                  <a:pt x="129875" y="262618"/>
                  <a:pt x="98639" y="322466"/>
                  <a:pt x="80569" y="385628"/>
                </a:cubicBezTo>
                <a:lnTo>
                  <a:pt x="19749" y="369002"/>
                </a:lnTo>
                <a:lnTo>
                  <a:pt x="19749" y="370646"/>
                </a:lnTo>
                <a:cubicBezTo>
                  <a:pt x="6583" y="415538"/>
                  <a:pt x="1652" y="462075"/>
                  <a:pt x="0" y="508611"/>
                </a:cubicBezTo>
                <a:lnTo>
                  <a:pt x="0" y="538548"/>
                </a:lnTo>
                <a:lnTo>
                  <a:pt x="62472" y="535207"/>
                </a:lnTo>
                <a:cubicBezTo>
                  <a:pt x="65777" y="601710"/>
                  <a:pt x="85499" y="666516"/>
                  <a:pt x="116735" y="726363"/>
                </a:cubicBezTo>
                <a:lnTo>
                  <a:pt x="62472" y="756274"/>
                </a:lnTo>
                <a:cubicBezTo>
                  <a:pt x="90430" y="806151"/>
                  <a:pt x="126597" y="851017"/>
                  <a:pt x="167694" y="889253"/>
                </a:cubicBezTo>
                <a:lnTo>
                  <a:pt x="208792" y="842717"/>
                </a:lnTo>
                <a:cubicBezTo>
                  <a:pt x="258124" y="887583"/>
                  <a:pt x="317292" y="920834"/>
                  <a:pt x="381417" y="939104"/>
                </a:cubicBezTo>
                <a:lnTo>
                  <a:pt x="366625" y="998952"/>
                </a:lnTo>
                <a:lnTo>
                  <a:pt x="368277" y="998952"/>
                </a:lnTo>
                <a:cubicBezTo>
                  <a:pt x="412653" y="1012237"/>
                  <a:pt x="458681" y="1018892"/>
                  <a:pt x="506361" y="1018892"/>
                </a:cubicBezTo>
                <a:lnTo>
                  <a:pt x="535945" y="1018892"/>
                </a:lnTo>
                <a:lnTo>
                  <a:pt x="532667" y="955730"/>
                </a:lnTo>
                <a:cubicBezTo>
                  <a:pt x="565542" y="954073"/>
                  <a:pt x="598011" y="948259"/>
                  <a:pt x="629660" y="938703"/>
                </a:cubicBezTo>
                <a:lnTo>
                  <a:pt x="695534" y="910458"/>
                </a:lnTo>
                <a:lnTo>
                  <a:pt x="695534" y="791610"/>
                </a:lnTo>
                <a:lnTo>
                  <a:pt x="614553" y="835226"/>
                </a:lnTo>
                <a:cubicBezTo>
                  <a:pt x="579926" y="847275"/>
                  <a:pt x="542935" y="853921"/>
                  <a:pt x="504709" y="854332"/>
                </a:cubicBezTo>
                <a:cubicBezTo>
                  <a:pt x="473473" y="852687"/>
                  <a:pt x="442237" y="849346"/>
                  <a:pt x="412653" y="841047"/>
                </a:cubicBezTo>
                <a:cubicBezTo>
                  <a:pt x="248263" y="794510"/>
                  <a:pt x="144693" y="631620"/>
                  <a:pt x="167694" y="462075"/>
                </a:cubicBezTo>
                <a:cubicBezTo>
                  <a:pt x="190721" y="292529"/>
                  <a:pt x="335389" y="166205"/>
                  <a:pt x="504709" y="166205"/>
                </a:cubicBezTo>
                <a:cubicBezTo>
                  <a:pt x="535945" y="166205"/>
                  <a:pt x="567181" y="169546"/>
                  <a:pt x="596791" y="179516"/>
                </a:cubicBezTo>
                <a:cubicBezTo>
                  <a:pt x="619395" y="185748"/>
                  <a:pt x="640818" y="194187"/>
                  <a:pt x="660902" y="204542"/>
                </a:cubicBezTo>
                <a:lnTo>
                  <a:pt x="695534" y="227095"/>
                </a:lnTo>
                <a:lnTo>
                  <a:pt x="695534" y="108563"/>
                </a:lnTo>
                <a:lnTo>
                  <a:pt x="626375" y="79788"/>
                </a:lnTo>
                <a:lnTo>
                  <a:pt x="642819" y="19941"/>
                </a:lnTo>
                <a:cubicBezTo>
                  <a:pt x="598418" y="6656"/>
                  <a:pt x="552389" y="0"/>
                  <a:pt x="5063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자유형 161"/>
          <p:cNvSpPr/>
          <p:nvPr/>
        </p:nvSpPr>
        <p:spPr>
          <a:xfrm flipH="1">
            <a:off x="-556" y="2912887"/>
            <a:ext cx="447803" cy="523044"/>
          </a:xfrm>
          <a:custGeom>
            <a:avLst/>
            <a:gdLst>
              <a:gd name="connsiteX0" fmla="*/ 256979 w 447803"/>
              <a:gd name="connsiteY0" fmla="*/ 0 h 523044"/>
              <a:gd name="connsiteX1" fmla="*/ 33499 w 447803"/>
              <a:gd name="connsiteY1" fmla="*/ 389282 h 523044"/>
              <a:gd name="connsiteX2" fmla="*/ 257754 w 447803"/>
              <a:gd name="connsiteY2" fmla="*/ 523044 h 523044"/>
              <a:gd name="connsiteX3" fmla="*/ 409769 w 447803"/>
              <a:gd name="connsiteY3" fmla="*/ 474459 h 523044"/>
              <a:gd name="connsiteX4" fmla="*/ 447803 w 447803"/>
              <a:gd name="connsiteY4" fmla="*/ 435928 h 523044"/>
              <a:gd name="connsiteX5" fmla="*/ 447803 w 447803"/>
              <a:gd name="connsiteY5" fmla="*/ 85401 h 523044"/>
              <a:gd name="connsiteX6" fmla="*/ 420275 w 447803"/>
              <a:gd name="connsiteY6" fmla="*/ 58118 h 523044"/>
              <a:gd name="connsiteX7" fmla="*/ 329416 w 447803"/>
              <a:gd name="connsiteY7" fmla="*/ 10310 h 523044"/>
              <a:gd name="connsiteX8" fmla="*/ 256979 w 447803"/>
              <a:gd name="connsiteY8" fmla="*/ 0 h 52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7803" h="523044">
                <a:moveTo>
                  <a:pt x="256979" y="0"/>
                </a:moveTo>
                <a:cubicBezTo>
                  <a:pt x="69795" y="0"/>
                  <a:pt x="-65863" y="209087"/>
                  <a:pt x="33499" y="389282"/>
                </a:cubicBezTo>
                <a:cubicBezTo>
                  <a:pt x="83451" y="479875"/>
                  <a:pt x="170809" y="523044"/>
                  <a:pt x="257754" y="523044"/>
                </a:cubicBezTo>
                <a:cubicBezTo>
                  <a:pt x="311578" y="523044"/>
                  <a:pt x="365241" y="506510"/>
                  <a:pt x="409769" y="474459"/>
                </a:cubicBezTo>
                <a:lnTo>
                  <a:pt x="447803" y="435928"/>
                </a:lnTo>
                <a:lnTo>
                  <a:pt x="447803" y="85401"/>
                </a:lnTo>
                <a:lnTo>
                  <a:pt x="420275" y="58118"/>
                </a:lnTo>
                <a:cubicBezTo>
                  <a:pt x="394151" y="36796"/>
                  <a:pt x="363531" y="20280"/>
                  <a:pt x="329416" y="10310"/>
                </a:cubicBezTo>
                <a:cubicBezTo>
                  <a:pt x="304711" y="3289"/>
                  <a:pt x="280445" y="0"/>
                  <a:pt x="25697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flipH="1">
            <a:off x="1919639" y="1919234"/>
            <a:ext cx="458707" cy="46210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flipH="1">
            <a:off x="1566180" y="1869383"/>
            <a:ext cx="323901" cy="324136"/>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flipH="1">
            <a:off x="-1" y="1914249"/>
            <a:ext cx="670220" cy="45719"/>
          </a:xfrm>
          <a:custGeom>
            <a:avLst/>
            <a:gdLst/>
            <a:ahLst/>
            <a:cxnLst/>
            <a:rect l="l" t="t" r="r" b="b"/>
            <a:pathLst>
              <a:path w="71072" h="1593" extrusionOk="0">
                <a:moveTo>
                  <a:pt x="0" y="1"/>
                </a:moveTo>
                <a:lnTo>
                  <a:pt x="0" y="1593"/>
                </a:lnTo>
                <a:lnTo>
                  <a:pt x="71071" y="1593"/>
                </a:lnTo>
                <a:lnTo>
                  <a:pt x="710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flipH="1">
            <a:off x="-1" y="2057199"/>
            <a:ext cx="670220" cy="45719"/>
          </a:xfrm>
          <a:custGeom>
            <a:avLst/>
            <a:gdLst/>
            <a:ahLst/>
            <a:cxnLst/>
            <a:rect l="l" t="t" r="r" b="b"/>
            <a:pathLst>
              <a:path w="71072" h="1593" extrusionOk="0">
                <a:moveTo>
                  <a:pt x="0" y="1"/>
                </a:moveTo>
                <a:lnTo>
                  <a:pt x="0" y="1593"/>
                </a:lnTo>
                <a:lnTo>
                  <a:pt x="71071" y="1593"/>
                </a:lnTo>
                <a:lnTo>
                  <a:pt x="7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flipH="1">
            <a:off x="-1" y="2200148"/>
            <a:ext cx="670220" cy="45719"/>
          </a:xfrm>
          <a:custGeom>
            <a:avLst/>
            <a:gdLst/>
            <a:ahLst/>
            <a:cxnLst/>
            <a:rect l="l" t="t" r="r" b="b"/>
            <a:pathLst>
              <a:path w="71072" h="1593" extrusionOk="0">
                <a:moveTo>
                  <a:pt x="0" y="0"/>
                </a:moveTo>
                <a:lnTo>
                  <a:pt x="0" y="1593"/>
                </a:lnTo>
                <a:lnTo>
                  <a:pt x="71071" y="1593"/>
                </a:lnTo>
                <a:lnTo>
                  <a:pt x="7107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flipH="1">
            <a:off x="-1" y="2344742"/>
            <a:ext cx="670219" cy="45719"/>
          </a:xfrm>
          <a:custGeom>
            <a:avLst/>
            <a:gdLst/>
            <a:ahLst/>
            <a:cxnLst/>
            <a:rect l="l" t="t" r="r" b="b"/>
            <a:pathLst>
              <a:path w="47827" h="1594" extrusionOk="0">
                <a:moveTo>
                  <a:pt x="0" y="1"/>
                </a:moveTo>
                <a:lnTo>
                  <a:pt x="0" y="1593"/>
                </a:lnTo>
                <a:lnTo>
                  <a:pt x="47827" y="1593"/>
                </a:lnTo>
                <a:lnTo>
                  <a:pt x="478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flipH="1">
            <a:off x="-557" y="1625035"/>
            <a:ext cx="129900" cy="124706"/>
          </a:xfrm>
          <a:custGeom>
            <a:avLst/>
            <a:gdLst/>
            <a:ahLst/>
            <a:cxnLst/>
            <a:rect l="l" t="t" r="r" b="b"/>
            <a:pathLst>
              <a:path w="29168" h="4778" extrusionOk="0">
                <a:moveTo>
                  <a:pt x="0" y="1"/>
                </a:moveTo>
                <a:lnTo>
                  <a:pt x="0" y="4777"/>
                </a:lnTo>
                <a:lnTo>
                  <a:pt x="29167" y="4777"/>
                </a:lnTo>
                <a:lnTo>
                  <a:pt x="2916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flipH="1">
            <a:off x="1599068" y="3024569"/>
            <a:ext cx="790791" cy="1618957"/>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flipH="1">
            <a:off x="1952527" y="4166470"/>
            <a:ext cx="82221" cy="415564"/>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flipH="1">
            <a:off x="301942" y="323584"/>
            <a:ext cx="220331" cy="224408"/>
          </a:xfrm>
          <a:custGeom>
            <a:avLst/>
            <a:gdLst/>
            <a:ahLst/>
            <a:cxnLst/>
            <a:rect l="l" t="t" r="r" b="b"/>
            <a:pathLst>
              <a:path w="8535" h="8598" extrusionOk="0">
                <a:moveTo>
                  <a:pt x="1" y="0"/>
                </a:moveTo>
                <a:lnTo>
                  <a:pt x="1" y="8598"/>
                </a:lnTo>
                <a:lnTo>
                  <a:pt x="8534" y="8598"/>
                </a:lnTo>
                <a:lnTo>
                  <a:pt x="853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flipH="1">
            <a:off x="-558" y="323584"/>
            <a:ext cx="156205" cy="224408"/>
          </a:xfrm>
          <a:custGeom>
            <a:avLst/>
            <a:gdLst/>
            <a:ahLst/>
            <a:cxnLst/>
            <a:rect l="l" t="t" r="r" b="b"/>
            <a:pathLst>
              <a:path w="8534" h="8598" extrusionOk="0">
                <a:moveTo>
                  <a:pt x="0" y="0"/>
                </a:moveTo>
                <a:lnTo>
                  <a:pt x="0" y="8598"/>
                </a:lnTo>
                <a:lnTo>
                  <a:pt x="8534" y="8598"/>
                </a:lnTo>
                <a:lnTo>
                  <a:pt x="853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자유형 157"/>
          <p:cNvSpPr/>
          <p:nvPr/>
        </p:nvSpPr>
        <p:spPr>
          <a:xfrm flipH="1">
            <a:off x="-1" y="203916"/>
            <a:ext cx="706385" cy="463745"/>
          </a:xfrm>
          <a:custGeom>
            <a:avLst/>
            <a:gdLst>
              <a:gd name="connsiteX0" fmla="*/ 728778 w 728778"/>
              <a:gd name="connsiteY0" fmla="*/ 0 h 463745"/>
              <a:gd name="connsiteX1" fmla="*/ 0 w 728778"/>
              <a:gd name="connsiteY1" fmla="*/ 0 h 463745"/>
              <a:gd name="connsiteX2" fmla="*/ 0 w 728778"/>
              <a:gd name="connsiteY2" fmla="*/ 463745 h 463745"/>
              <a:gd name="connsiteX3" fmla="*/ 728778 w 728778"/>
              <a:gd name="connsiteY3" fmla="*/ 463745 h 463745"/>
              <a:gd name="connsiteX4" fmla="*/ 728778 w 728778"/>
              <a:gd name="connsiteY4" fmla="*/ 422194 h 463745"/>
              <a:gd name="connsiteX5" fmla="*/ 41097 w 728778"/>
              <a:gd name="connsiteY5" fmla="*/ 422194 h 463745"/>
              <a:gd name="connsiteX6" fmla="*/ 41097 w 728778"/>
              <a:gd name="connsiteY6" fmla="*/ 41551 h 463745"/>
              <a:gd name="connsiteX7" fmla="*/ 728778 w 728778"/>
              <a:gd name="connsiteY7" fmla="*/ 41551 h 46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778" h="463745">
                <a:moveTo>
                  <a:pt x="728778" y="0"/>
                </a:moveTo>
                <a:lnTo>
                  <a:pt x="0" y="0"/>
                </a:lnTo>
                <a:lnTo>
                  <a:pt x="0" y="463745"/>
                </a:lnTo>
                <a:lnTo>
                  <a:pt x="728778" y="463745"/>
                </a:lnTo>
                <a:lnTo>
                  <a:pt x="728778" y="422194"/>
                </a:lnTo>
                <a:lnTo>
                  <a:pt x="41097" y="422194"/>
                </a:lnTo>
                <a:lnTo>
                  <a:pt x="41097" y="41551"/>
                </a:lnTo>
                <a:lnTo>
                  <a:pt x="728778" y="4155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flipH="1">
            <a:off x="160553" y="3834034"/>
            <a:ext cx="139788" cy="121365"/>
          </a:xfrm>
          <a:custGeom>
            <a:avLst/>
            <a:gdLst/>
            <a:ahLst/>
            <a:cxnLst/>
            <a:rect l="l" t="t" r="r" b="b"/>
            <a:pathLst>
              <a:path w="5415" h="4650" extrusionOk="0">
                <a:moveTo>
                  <a:pt x="2739" y="1"/>
                </a:moveTo>
                <a:lnTo>
                  <a:pt x="1" y="4650"/>
                </a:lnTo>
                <a:lnTo>
                  <a:pt x="5414" y="4650"/>
                </a:lnTo>
                <a:lnTo>
                  <a:pt x="273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flipH="1">
            <a:off x="306873" y="1616735"/>
            <a:ext cx="169372" cy="141305"/>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flipH="1">
            <a:off x="1280124" y="2246685"/>
            <a:ext cx="251567" cy="21759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flipH="1">
            <a:off x="1283428" y="2504318"/>
            <a:ext cx="210444" cy="152421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1176529" y="678575"/>
            <a:ext cx="1081814" cy="779581"/>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flipH="1">
            <a:off x="2560806" y="1935781"/>
            <a:ext cx="231819" cy="452209"/>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flipH="1">
            <a:off x="2513126" y="2580947"/>
            <a:ext cx="94405" cy="112883"/>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flipH="1">
            <a:off x="2592042" y="2428654"/>
            <a:ext cx="74012" cy="118912"/>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flipH="1">
            <a:off x="2562897" y="1781452"/>
            <a:ext cx="83434" cy="117868"/>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flipH="1">
            <a:off x="2274750" y="1425578"/>
            <a:ext cx="230192" cy="232734"/>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flipH="1">
            <a:off x="2478611" y="1642548"/>
            <a:ext cx="93734" cy="108837"/>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flipH="1">
            <a:off x="2278029" y="2717294"/>
            <a:ext cx="239512" cy="24581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flipH="1">
            <a:off x="1291638" y="4709637"/>
            <a:ext cx="332936" cy="342797"/>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자유형 169"/>
          <p:cNvSpPr/>
          <p:nvPr/>
        </p:nvSpPr>
        <p:spPr>
          <a:xfrm flipH="1">
            <a:off x="1000918" y="5114083"/>
            <a:ext cx="118220" cy="29417"/>
          </a:xfrm>
          <a:custGeom>
            <a:avLst/>
            <a:gdLst>
              <a:gd name="connsiteX0" fmla="*/ 19951 w 118220"/>
              <a:gd name="connsiteY0" fmla="*/ 0 h 29417"/>
              <a:gd name="connsiteX1" fmla="*/ 0 w 118220"/>
              <a:gd name="connsiteY1" fmla="*/ 18456 h 29417"/>
              <a:gd name="connsiteX2" fmla="*/ 2170 w 118220"/>
              <a:gd name="connsiteY2" fmla="*/ 29417 h 29417"/>
              <a:gd name="connsiteX3" fmla="*/ 118220 w 118220"/>
              <a:gd name="connsiteY3" fmla="*/ 29417 h 29417"/>
              <a:gd name="connsiteX4" fmla="*/ 105322 w 118220"/>
              <a:gd name="connsiteY4" fmla="*/ 21428 h 29417"/>
              <a:gd name="connsiteX5" fmla="*/ 28057 w 118220"/>
              <a:gd name="connsiteY5" fmla="*/ 1488 h 29417"/>
              <a:gd name="connsiteX6" fmla="*/ 19951 w 118220"/>
              <a:gd name="connsiteY6" fmla="*/ 0 h 2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220" h="29417">
                <a:moveTo>
                  <a:pt x="19951" y="0"/>
                </a:moveTo>
                <a:cubicBezTo>
                  <a:pt x="8903" y="0"/>
                  <a:pt x="1410" y="8855"/>
                  <a:pt x="0" y="18456"/>
                </a:cubicBezTo>
                <a:lnTo>
                  <a:pt x="2170" y="29417"/>
                </a:lnTo>
                <a:lnTo>
                  <a:pt x="118220" y="29417"/>
                </a:lnTo>
                <a:lnTo>
                  <a:pt x="105322" y="21428"/>
                </a:lnTo>
                <a:cubicBezTo>
                  <a:pt x="79016" y="16443"/>
                  <a:pt x="52711" y="9814"/>
                  <a:pt x="28057" y="1488"/>
                </a:cubicBezTo>
                <a:cubicBezTo>
                  <a:pt x="25192" y="470"/>
                  <a:pt x="22481" y="0"/>
                  <a:pt x="1995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flipH="1">
            <a:off x="1663193" y="4395263"/>
            <a:ext cx="57697" cy="121939"/>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flipH="1">
            <a:off x="1610582" y="4556978"/>
            <a:ext cx="77316" cy="119799"/>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flipH="1">
            <a:off x="1622095" y="4168141"/>
            <a:ext cx="162764" cy="186171"/>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flipH="1">
            <a:off x="1145318" y="5052304"/>
            <a:ext cx="135580" cy="76577"/>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자유형 167"/>
          <p:cNvSpPr/>
          <p:nvPr/>
        </p:nvSpPr>
        <p:spPr>
          <a:xfrm flipH="1">
            <a:off x="712970" y="5093960"/>
            <a:ext cx="162737" cy="49540"/>
          </a:xfrm>
          <a:custGeom>
            <a:avLst/>
            <a:gdLst>
              <a:gd name="connsiteX0" fmla="*/ 162737 w 162737"/>
              <a:gd name="connsiteY0" fmla="*/ 0 h 49540"/>
              <a:gd name="connsiteX1" fmla="*/ 0 w 162737"/>
              <a:gd name="connsiteY1" fmla="*/ 0 h 49540"/>
              <a:gd name="connsiteX2" fmla="*/ 0 w 162737"/>
              <a:gd name="connsiteY2" fmla="*/ 49540 h 49540"/>
              <a:gd name="connsiteX3" fmla="*/ 162737 w 162737"/>
              <a:gd name="connsiteY3" fmla="*/ 49540 h 49540"/>
            </a:gdLst>
            <a:ahLst/>
            <a:cxnLst>
              <a:cxn ang="0">
                <a:pos x="connsiteX0" y="connsiteY0"/>
              </a:cxn>
              <a:cxn ang="0">
                <a:pos x="connsiteX1" y="connsiteY1"/>
              </a:cxn>
              <a:cxn ang="0">
                <a:pos x="connsiteX2" y="connsiteY2"/>
              </a:cxn>
              <a:cxn ang="0">
                <a:pos x="connsiteX3" y="connsiteY3"/>
              </a:cxn>
            </a:cxnLst>
            <a:rect l="l" t="t" r="r" b="b"/>
            <a:pathLst>
              <a:path w="162737" h="49540">
                <a:moveTo>
                  <a:pt x="162737" y="0"/>
                </a:moveTo>
                <a:lnTo>
                  <a:pt x="0" y="0"/>
                </a:lnTo>
                <a:lnTo>
                  <a:pt x="0" y="49540"/>
                </a:lnTo>
                <a:lnTo>
                  <a:pt x="162737" y="4954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flipH="1">
            <a:off x="775415" y="4198051"/>
            <a:ext cx="488291" cy="634961"/>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flipH="1">
            <a:off x="872428" y="4304435"/>
            <a:ext cx="289360" cy="41577"/>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flipH="1">
            <a:off x="872428" y="4384222"/>
            <a:ext cx="289360" cy="41577"/>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flipH="1">
            <a:off x="933248" y="4463984"/>
            <a:ext cx="228540" cy="41603"/>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flipH="1">
            <a:off x="122760" y="1335821"/>
            <a:ext cx="179208" cy="181212"/>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flipH="1">
            <a:off x="1730596" y="2417901"/>
            <a:ext cx="177581" cy="181186"/>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flipH="1">
            <a:off x="1102569" y="1347461"/>
            <a:ext cx="156207" cy="157931"/>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flipH="1">
            <a:off x="1730596" y="2710429"/>
            <a:ext cx="177581" cy="181186"/>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flipH="1">
            <a:off x="372649" y="1335821"/>
            <a:ext cx="177581" cy="181212"/>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자유형 165"/>
          <p:cNvSpPr/>
          <p:nvPr/>
        </p:nvSpPr>
        <p:spPr>
          <a:xfrm flipH="1">
            <a:off x="0" y="0"/>
            <a:ext cx="1645122" cy="589544"/>
          </a:xfrm>
          <a:custGeom>
            <a:avLst/>
            <a:gdLst>
              <a:gd name="connsiteX0" fmla="*/ 771042 w 1645122"/>
              <a:gd name="connsiteY0" fmla="*/ 0 h 589544"/>
              <a:gd name="connsiteX1" fmla="*/ 608279 w 1645122"/>
              <a:gd name="connsiteY1" fmla="*/ 0 h 589544"/>
              <a:gd name="connsiteX2" fmla="*/ 608279 w 1645122"/>
              <a:gd name="connsiteY2" fmla="*/ 7775 h 589544"/>
              <a:gd name="connsiteX3" fmla="*/ 203861 w 1645122"/>
              <a:gd name="connsiteY3" fmla="*/ 7775 h 589544"/>
              <a:gd name="connsiteX4" fmla="*/ 0 w 1645122"/>
              <a:gd name="connsiteY4" fmla="*/ 213887 h 589544"/>
              <a:gd name="connsiteX5" fmla="*/ 0 w 1645122"/>
              <a:gd name="connsiteY5" fmla="*/ 569578 h 589544"/>
              <a:gd name="connsiteX6" fmla="*/ 21375 w 1645122"/>
              <a:gd name="connsiteY6" fmla="*/ 589544 h 589544"/>
              <a:gd name="connsiteX7" fmla="*/ 41123 w 1645122"/>
              <a:gd name="connsiteY7" fmla="*/ 569578 h 589544"/>
              <a:gd name="connsiteX8" fmla="*/ 41123 w 1645122"/>
              <a:gd name="connsiteY8" fmla="*/ 212216 h 589544"/>
              <a:gd name="connsiteX9" fmla="*/ 203861 w 1645122"/>
              <a:gd name="connsiteY9" fmla="*/ 49326 h 589544"/>
              <a:gd name="connsiteX10" fmla="*/ 608279 w 1645122"/>
              <a:gd name="connsiteY10" fmla="*/ 49326 h 589544"/>
              <a:gd name="connsiteX11" fmla="*/ 608279 w 1645122"/>
              <a:gd name="connsiteY11" fmla="*/ 112488 h 589544"/>
              <a:gd name="connsiteX12" fmla="*/ 771042 w 1645122"/>
              <a:gd name="connsiteY12" fmla="*/ 112488 h 589544"/>
              <a:gd name="connsiteX13" fmla="*/ 771042 w 1645122"/>
              <a:gd name="connsiteY13" fmla="*/ 49326 h 589544"/>
              <a:gd name="connsiteX14" fmla="*/ 1645122 w 1645122"/>
              <a:gd name="connsiteY14" fmla="*/ 49326 h 589544"/>
              <a:gd name="connsiteX15" fmla="*/ 1645122 w 1645122"/>
              <a:gd name="connsiteY15" fmla="*/ 7775 h 589544"/>
              <a:gd name="connsiteX16" fmla="*/ 771042 w 1645122"/>
              <a:gd name="connsiteY16" fmla="*/ 7775 h 589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45122" h="589544">
                <a:moveTo>
                  <a:pt x="771042" y="0"/>
                </a:moveTo>
                <a:lnTo>
                  <a:pt x="608279" y="0"/>
                </a:lnTo>
                <a:lnTo>
                  <a:pt x="608279" y="7775"/>
                </a:lnTo>
                <a:lnTo>
                  <a:pt x="203861" y="7775"/>
                </a:lnTo>
                <a:cubicBezTo>
                  <a:pt x="90430" y="7775"/>
                  <a:pt x="0" y="99203"/>
                  <a:pt x="0" y="213887"/>
                </a:cubicBezTo>
                <a:lnTo>
                  <a:pt x="0" y="569578"/>
                </a:lnTo>
                <a:cubicBezTo>
                  <a:pt x="0" y="579574"/>
                  <a:pt x="9887" y="589544"/>
                  <a:pt x="21375" y="589544"/>
                </a:cubicBezTo>
                <a:cubicBezTo>
                  <a:pt x="32888" y="589544"/>
                  <a:pt x="41123" y="579574"/>
                  <a:pt x="41123" y="569578"/>
                </a:cubicBezTo>
                <a:lnTo>
                  <a:pt x="41123" y="212216"/>
                </a:lnTo>
                <a:cubicBezTo>
                  <a:pt x="41123" y="122458"/>
                  <a:pt x="113457" y="49326"/>
                  <a:pt x="203861" y="49326"/>
                </a:cubicBezTo>
                <a:lnTo>
                  <a:pt x="608279" y="49326"/>
                </a:lnTo>
                <a:lnTo>
                  <a:pt x="608279" y="112488"/>
                </a:lnTo>
                <a:lnTo>
                  <a:pt x="771042" y="112488"/>
                </a:lnTo>
                <a:lnTo>
                  <a:pt x="771042" y="49326"/>
                </a:lnTo>
                <a:lnTo>
                  <a:pt x="1645122" y="49326"/>
                </a:lnTo>
                <a:lnTo>
                  <a:pt x="1645122" y="7775"/>
                </a:lnTo>
                <a:lnTo>
                  <a:pt x="771042" y="7775"/>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flipH="1">
            <a:off x="1944318" y="298633"/>
            <a:ext cx="139762" cy="328730"/>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flipH="1">
            <a:off x="1058193" y="3687770"/>
            <a:ext cx="139762" cy="329121"/>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flipH="1">
            <a:off x="1750319" y="298633"/>
            <a:ext cx="138110" cy="328730"/>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flipH="1">
            <a:off x="1058193" y="1886009"/>
            <a:ext cx="139762" cy="174194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flipH="1">
            <a:off x="1988694" y="2564165"/>
            <a:ext cx="203887" cy="175418"/>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flipH="1">
            <a:off x="1510291" y="1531962"/>
            <a:ext cx="639541" cy="141305"/>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flipH="1">
            <a:off x="1199581" y="298633"/>
            <a:ext cx="95361" cy="186197"/>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flipH="1">
            <a:off x="551831" y="4651826"/>
            <a:ext cx="167720" cy="221093"/>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flipH="1">
            <a:off x="311804" y="4543772"/>
            <a:ext cx="213748" cy="397294"/>
          </a:xfrm>
          <a:custGeom>
            <a:avLst/>
            <a:gdLst/>
            <a:ahLst/>
            <a:cxnLst/>
            <a:rect l="l" t="t" r="r" b="b"/>
            <a:pathLst>
              <a:path w="8280" h="15222" extrusionOk="0">
                <a:moveTo>
                  <a:pt x="6114" y="1"/>
                </a:moveTo>
                <a:lnTo>
                  <a:pt x="0" y="15221"/>
                </a:lnTo>
                <a:lnTo>
                  <a:pt x="2165" y="15221"/>
                </a:lnTo>
                <a:lnTo>
                  <a:pt x="82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8"/>
          <p:cNvSpPr/>
          <p:nvPr/>
        </p:nvSpPr>
        <p:spPr>
          <a:xfrm flipH="1">
            <a:off x="121108" y="4651826"/>
            <a:ext cx="169346" cy="221093"/>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부제목 1"/>
          <p:cNvSpPr>
            <a:spLocks noGrp="1"/>
          </p:cNvSpPr>
          <p:nvPr>
            <p:ph type="subTitle" idx="1"/>
          </p:nvPr>
        </p:nvSpPr>
        <p:spPr/>
        <p:txBody>
          <a:bodyPr/>
          <a:lstStyle/>
          <a:p>
            <a:endParaRPr lang="ko-KR"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t>2020</a:t>
            </a:r>
            <a:r>
              <a:rPr lang="ko-KR" altLang="en-US" dirty="0" smtClean="0"/>
              <a:t>년 총선 예측 프로그램</a:t>
            </a:r>
            <a:endParaRPr dirty="0"/>
          </a:p>
        </p:txBody>
      </p:sp>
      <p:sp>
        <p:nvSpPr>
          <p:cNvPr id="106" name="Google Shape;106;p20"/>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smtClean="0"/>
              <a:t>2020.01.27  Nam, Ahn, Ryu, Kim</a:t>
            </a:r>
            <a:endParaRPr dirty="0"/>
          </a:p>
        </p:txBody>
      </p:sp>
      <p:grpSp>
        <p:nvGrpSpPr>
          <p:cNvPr id="3" name="그룹 2"/>
          <p:cNvGrpSpPr/>
          <p:nvPr/>
        </p:nvGrpSpPr>
        <p:grpSpPr>
          <a:xfrm>
            <a:off x="-4463" y="99575"/>
            <a:ext cx="4362699" cy="4944337"/>
            <a:chOff x="-4463" y="99575"/>
            <a:chExt cx="4362699" cy="4944337"/>
          </a:xfrm>
        </p:grpSpPr>
        <p:sp>
          <p:nvSpPr>
            <p:cNvPr id="107" name="Google Shape;107;p20"/>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0"/>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0"/>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0"/>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자유형 69"/>
            <p:cNvSpPr/>
            <p:nvPr/>
          </p:nvSpPr>
          <p:spPr>
            <a:xfrm>
              <a:off x="0" y="902208"/>
              <a:ext cx="3222864" cy="3969997"/>
            </a:xfrm>
            <a:custGeom>
              <a:avLst/>
              <a:gdLst>
                <a:gd name="connsiteX0" fmla="*/ 1531217 w 3222864"/>
                <a:gd name="connsiteY0" fmla="*/ 2947738 h 3969997"/>
                <a:gd name="connsiteX1" fmla="*/ 1525146 w 3222864"/>
                <a:gd name="connsiteY1" fmla="*/ 2950761 h 3969997"/>
                <a:gd name="connsiteX2" fmla="*/ 1525146 w 3222864"/>
                <a:gd name="connsiteY2" fmla="*/ 2952273 h 3969997"/>
                <a:gd name="connsiteX3" fmla="*/ 1531217 w 3222864"/>
                <a:gd name="connsiteY3" fmla="*/ 2947738 h 3969997"/>
                <a:gd name="connsiteX4" fmla="*/ 1538895 w 3222864"/>
                <a:gd name="connsiteY4" fmla="*/ 2931397 h 3969997"/>
                <a:gd name="connsiteX5" fmla="*/ 1537359 w 3222864"/>
                <a:gd name="connsiteY5" fmla="*/ 2938524 h 3969997"/>
                <a:gd name="connsiteX6" fmla="*/ 1537359 w 3222864"/>
                <a:gd name="connsiteY6" fmla="*/ 2940060 h 3969997"/>
                <a:gd name="connsiteX7" fmla="*/ 1538895 w 3222864"/>
                <a:gd name="connsiteY7" fmla="*/ 2931397 h 3969997"/>
                <a:gd name="connsiteX8" fmla="*/ 1943835 w 3222864"/>
                <a:gd name="connsiteY8" fmla="*/ 2729624 h 3969997"/>
                <a:gd name="connsiteX9" fmla="*/ 1946882 w 3222864"/>
                <a:gd name="connsiteY9" fmla="*/ 2738358 h 3969997"/>
                <a:gd name="connsiteX10" fmla="*/ 1946882 w 3222864"/>
                <a:gd name="connsiteY10" fmla="*/ 2736822 h 3969997"/>
                <a:gd name="connsiteX11" fmla="*/ 1943835 w 3222864"/>
                <a:gd name="connsiteY11" fmla="*/ 2729624 h 3969997"/>
                <a:gd name="connsiteX12" fmla="*/ 1963703 w 3222864"/>
                <a:gd name="connsiteY12" fmla="*/ 2729192 h 3969997"/>
                <a:gd name="connsiteX13" fmla="*/ 1953001 w 3222864"/>
                <a:gd name="connsiteY13" fmla="*/ 2739869 h 3969997"/>
                <a:gd name="connsiteX14" fmla="*/ 1954537 w 3222864"/>
                <a:gd name="connsiteY14" fmla="*/ 2739869 h 3969997"/>
                <a:gd name="connsiteX15" fmla="*/ 1963703 w 3222864"/>
                <a:gd name="connsiteY15" fmla="*/ 2729192 h 3969997"/>
                <a:gd name="connsiteX16" fmla="*/ 2084421 w 3222864"/>
                <a:gd name="connsiteY16" fmla="*/ 2691184 h 3969997"/>
                <a:gd name="connsiteX17" fmla="*/ 2085957 w 3222864"/>
                <a:gd name="connsiteY17" fmla="*/ 2703205 h 3969997"/>
                <a:gd name="connsiteX18" fmla="*/ 2085957 w 3222864"/>
                <a:gd name="connsiteY18" fmla="*/ 2701669 h 3969997"/>
                <a:gd name="connsiteX19" fmla="*/ 2084421 w 3222864"/>
                <a:gd name="connsiteY19" fmla="*/ 2691184 h 3969997"/>
                <a:gd name="connsiteX20" fmla="*/ 1823116 w 3222864"/>
                <a:gd name="connsiteY20" fmla="*/ 2655839 h 3969997"/>
                <a:gd name="connsiteX21" fmla="*/ 1821580 w 3222864"/>
                <a:gd name="connsiteY21" fmla="*/ 2666541 h 3969997"/>
                <a:gd name="connsiteX22" fmla="*/ 1823116 w 3222864"/>
                <a:gd name="connsiteY22" fmla="*/ 2668052 h 3969997"/>
                <a:gd name="connsiteX23" fmla="*/ 1823116 w 3222864"/>
                <a:gd name="connsiteY23" fmla="*/ 2655839 h 3969997"/>
                <a:gd name="connsiteX24" fmla="*/ 1827699 w 3222864"/>
                <a:gd name="connsiteY24" fmla="*/ 2643601 h 3969997"/>
                <a:gd name="connsiteX25" fmla="*/ 1824652 w 3222864"/>
                <a:gd name="connsiteY25" fmla="*/ 2651256 h 3969997"/>
                <a:gd name="connsiteX26" fmla="*/ 1826163 w 3222864"/>
                <a:gd name="connsiteY26" fmla="*/ 2651256 h 3969997"/>
                <a:gd name="connsiteX27" fmla="*/ 1827699 w 3222864"/>
                <a:gd name="connsiteY27" fmla="*/ 2643601 h 3969997"/>
                <a:gd name="connsiteX28" fmla="*/ 1832282 w 3222864"/>
                <a:gd name="connsiteY28" fmla="*/ 2632924 h 3969997"/>
                <a:gd name="connsiteX29" fmla="*/ 1829235 w 3222864"/>
                <a:gd name="connsiteY29" fmla="*/ 2640554 h 3969997"/>
                <a:gd name="connsiteX30" fmla="*/ 1830746 w 3222864"/>
                <a:gd name="connsiteY30" fmla="*/ 2640554 h 3969997"/>
                <a:gd name="connsiteX31" fmla="*/ 1832282 w 3222864"/>
                <a:gd name="connsiteY31" fmla="*/ 2632924 h 3969997"/>
                <a:gd name="connsiteX32" fmla="*/ 1859780 w 3222864"/>
                <a:gd name="connsiteY32" fmla="*/ 2611520 h 3969997"/>
                <a:gd name="connsiteX33" fmla="*/ 1853685 w 3222864"/>
                <a:gd name="connsiteY33" fmla="*/ 2614567 h 3969997"/>
                <a:gd name="connsiteX34" fmla="*/ 1855197 w 3222864"/>
                <a:gd name="connsiteY34" fmla="*/ 2614567 h 3969997"/>
                <a:gd name="connsiteX35" fmla="*/ 1859780 w 3222864"/>
                <a:gd name="connsiteY35" fmla="*/ 2611520 h 3969997"/>
                <a:gd name="connsiteX36" fmla="*/ 1870482 w 3222864"/>
                <a:gd name="connsiteY36" fmla="*/ 2608473 h 3969997"/>
                <a:gd name="connsiteX37" fmla="*/ 1864363 w 3222864"/>
                <a:gd name="connsiteY37" fmla="*/ 2609984 h 3969997"/>
                <a:gd name="connsiteX38" fmla="*/ 1865899 w 3222864"/>
                <a:gd name="connsiteY38" fmla="*/ 2611520 h 3969997"/>
                <a:gd name="connsiteX39" fmla="*/ 1870482 w 3222864"/>
                <a:gd name="connsiteY39" fmla="*/ 2608473 h 3969997"/>
                <a:gd name="connsiteX40" fmla="*/ 1540383 w 3222864"/>
                <a:gd name="connsiteY40" fmla="*/ 2359453 h 3969997"/>
                <a:gd name="connsiteX41" fmla="*/ 1538895 w 3222864"/>
                <a:gd name="connsiteY41" fmla="*/ 2370082 h 3969997"/>
                <a:gd name="connsiteX42" fmla="*/ 1538895 w 3222864"/>
                <a:gd name="connsiteY42" fmla="*/ 2371618 h 3969997"/>
                <a:gd name="connsiteX43" fmla="*/ 1540383 w 3222864"/>
                <a:gd name="connsiteY43" fmla="*/ 2359453 h 3969997"/>
                <a:gd name="connsiteX44" fmla="*/ 1549549 w 3222864"/>
                <a:gd name="connsiteY44" fmla="*/ 2336537 h 3969997"/>
                <a:gd name="connsiteX45" fmla="*/ 1546526 w 3222864"/>
                <a:gd name="connsiteY45" fmla="*/ 2342584 h 3969997"/>
                <a:gd name="connsiteX46" fmla="*/ 1546526 w 3222864"/>
                <a:gd name="connsiteY46" fmla="*/ 2344096 h 3969997"/>
                <a:gd name="connsiteX47" fmla="*/ 1549549 w 3222864"/>
                <a:gd name="connsiteY47" fmla="*/ 2336537 h 3969997"/>
                <a:gd name="connsiteX48" fmla="*/ 0 w 3222864"/>
                <a:gd name="connsiteY48" fmla="*/ 0 h 3969997"/>
                <a:gd name="connsiteX49" fmla="*/ 3053243 w 3222864"/>
                <a:gd name="connsiteY49" fmla="*/ 0 h 3969997"/>
                <a:gd name="connsiteX50" fmla="*/ 3222864 w 3222864"/>
                <a:gd name="connsiteY50" fmla="*/ 169621 h 3969997"/>
                <a:gd name="connsiteX51" fmla="*/ 3222864 w 3222864"/>
                <a:gd name="connsiteY51" fmla="*/ 2924775 h 3969997"/>
                <a:gd name="connsiteX52" fmla="*/ 3053243 w 3222864"/>
                <a:gd name="connsiteY52" fmla="*/ 3094396 h 3969997"/>
                <a:gd name="connsiteX53" fmla="*/ 2124157 w 3222864"/>
                <a:gd name="connsiteY53" fmla="*/ 3094396 h 3969997"/>
                <a:gd name="connsiteX54" fmla="*/ 2124157 w 3222864"/>
                <a:gd name="connsiteY54" fmla="*/ 3126477 h 3969997"/>
                <a:gd name="connsiteX55" fmla="*/ 2105825 w 3222864"/>
                <a:gd name="connsiteY55" fmla="*/ 3186080 h 3969997"/>
                <a:gd name="connsiteX56" fmla="*/ 2052340 w 3222864"/>
                <a:gd name="connsiteY56" fmla="*/ 3271647 h 3969997"/>
                <a:gd name="connsiteX57" fmla="*/ 2046221 w 3222864"/>
                <a:gd name="connsiteY57" fmla="*/ 3291514 h 3969997"/>
                <a:gd name="connsiteX58" fmla="*/ 2046221 w 3222864"/>
                <a:gd name="connsiteY58" fmla="*/ 3445850 h 3969997"/>
                <a:gd name="connsiteX59" fmla="*/ 2102754 w 3222864"/>
                <a:gd name="connsiteY59" fmla="*/ 3445850 h 3969997"/>
                <a:gd name="connsiteX60" fmla="*/ 2102754 w 3222864"/>
                <a:gd name="connsiteY60" fmla="*/ 3931797 h 3969997"/>
                <a:gd name="connsiteX61" fmla="*/ 2046221 w 3222864"/>
                <a:gd name="connsiteY61" fmla="*/ 3931797 h 3969997"/>
                <a:gd name="connsiteX62" fmla="*/ 2046221 w 3222864"/>
                <a:gd name="connsiteY62" fmla="*/ 3969997 h 3969997"/>
                <a:gd name="connsiteX63" fmla="*/ 1552644 w 3222864"/>
                <a:gd name="connsiteY63" fmla="*/ 3969997 h 3969997"/>
                <a:gd name="connsiteX64" fmla="*/ 1552644 w 3222864"/>
                <a:gd name="connsiteY64" fmla="*/ 3931797 h 3969997"/>
                <a:gd name="connsiteX65" fmla="*/ 1534312 w 3222864"/>
                <a:gd name="connsiteY65" fmla="*/ 3931797 h 3969997"/>
                <a:gd name="connsiteX66" fmla="*/ 1534312 w 3222864"/>
                <a:gd name="connsiteY66" fmla="*/ 3445850 h 3969997"/>
                <a:gd name="connsiteX67" fmla="*/ 1552644 w 3222864"/>
                <a:gd name="connsiteY67" fmla="*/ 3445850 h 3969997"/>
                <a:gd name="connsiteX68" fmla="*/ 1552644 w 3222864"/>
                <a:gd name="connsiteY68" fmla="*/ 3296098 h 3969997"/>
                <a:gd name="connsiteX69" fmla="*/ 1545014 w 3222864"/>
                <a:gd name="connsiteY69" fmla="*/ 3279301 h 3969997"/>
                <a:gd name="connsiteX70" fmla="*/ 1355525 w 3222864"/>
                <a:gd name="connsiteY70" fmla="*/ 3094396 h 3969997"/>
                <a:gd name="connsiteX71" fmla="*/ 0 w 3222864"/>
                <a:gd name="connsiteY71" fmla="*/ 3094396 h 3969997"/>
                <a:gd name="connsiteX72" fmla="*/ 0 w 3222864"/>
                <a:gd name="connsiteY72" fmla="*/ 3056195 h 3969997"/>
                <a:gd name="connsiteX73" fmla="*/ 1315790 w 3222864"/>
                <a:gd name="connsiteY73" fmla="*/ 3056195 h 3969997"/>
                <a:gd name="connsiteX74" fmla="*/ 1265352 w 3222864"/>
                <a:gd name="connsiteY74" fmla="*/ 3005758 h 3969997"/>
                <a:gd name="connsiteX75" fmla="*/ 1263840 w 3222864"/>
                <a:gd name="connsiteY75" fmla="*/ 3005758 h 3969997"/>
                <a:gd name="connsiteX76" fmla="*/ 1262305 w 3222864"/>
                <a:gd name="connsiteY76" fmla="*/ 3004246 h 3969997"/>
                <a:gd name="connsiteX77" fmla="*/ 1343288 w 3222864"/>
                <a:gd name="connsiteY77" fmla="*/ 2828507 h 3969997"/>
                <a:gd name="connsiteX78" fmla="*/ 1401356 w 3222864"/>
                <a:gd name="connsiteY78" fmla="*/ 2843792 h 3969997"/>
                <a:gd name="connsiteX79" fmla="*/ 1500695 w 3222864"/>
                <a:gd name="connsiteY79" fmla="*/ 2903395 h 3969997"/>
                <a:gd name="connsiteX80" fmla="*/ 1500695 w 3222864"/>
                <a:gd name="connsiteY80" fmla="*/ 2371618 h 3969997"/>
                <a:gd name="connsiteX81" fmla="*/ 1598475 w 3222864"/>
                <a:gd name="connsiteY81" fmla="*/ 2273814 h 3969997"/>
                <a:gd name="connsiteX82" fmla="*/ 1601546 w 3222864"/>
                <a:gd name="connsiteY82" fmla="*/ 2273814 h 3969997"/>
                <a:gd name="connsiteX83" fmla="*/ 1696278 w 3222864"/>
                <a:gd name="connsiteY83" fmla="*/ 2374665 h 3969997"/>
                <a:gd name="connsiteX84" fmla="*/ 1696278 w 3222864"/>
                <a:gd name="connsiteY84" fmla="*/ 2542750 h 3969997"/>
                <a:gd name="connsiteX85" fmla="*/ 1740477 w 3222864"/>
                <a:gd name="connsiteY85" fmla="*/ 2532289 h 3969997"/>
                <a:gd name="connsiteX86" fmla="*/ 1829235 w 3222864"/>
                <a:gd name="connsiteY86" fmla="*/ 2587069 h 3969997"/>
                <a:gd name="connsiteX87" fmla="*/ 1882720 w 3222864"/>
                <a:gd name="connsiteY87" fmla="*/ 2570249 h 3969997"/>
                <a:gd name="connsiteX88" fmla="*/ 1885767 w 3222864"/>
                <a:gd name="connsiteY88" fmla="*/ 2570249 h 3969997"/>
                <a:gd name="connsiteX89" fmla="*/ 1969821 w 3222864"/>
                <a:gd name="connsiteY89" fmla="*/ 2623734 h 3969997"/>
                <a:gd name="connsiteX90" fmla="*/ 2023306 w 3222864"/>
                <a:gd name="connsiteY90" fmla="*/ 2605401 h 3969997"/>
                <a:gd name="connsiteX91" fmla="*/ 2026354 w 3222864"/>
                <a:gd name="connsiteY91" fmla="*/ 2605401 h 3969997"/>
                <a:gd name="connsiteX92" fmla="*/ 2104289 w 3222864"/>
                <a:gd name="connsiteY92" fmla="*/ 2645137 h 3969997"/>
                <a:gd name="connsiteX93" fmla="*/ 2981402 w 3222864"/>
                <a:gd name="connsiteY93" fmla="*/ 2645137 h 3969997"/>
                <a:gd name="connsiteX94" fmla="*/ 2981402 w 3222864"/>
                <a:gd name="connsiteY94" fmla="*/ 2683337 h 3969997"/>
                <a:gd name="connsiteX95" fmla="*/ 2121086 w 3222864"/>
                <a:gd name="connsiteY95" fmla="*/ 2683337 h 3969997"/>
                <a:gd name="connsiteX96" fmla="*/ 2124157 w 3222864"/>
                <a:gd name="connsiteY96" fmla="*/ 2701669 h 3969997"/>
                <a:gd name="connsiteX97" fmla="*/ 2124157 w 3222864"/>
                <a:gd name="connsiteY97" fmla="*/ 2776558 h 3969997"/>
                <a:gd name="connsiteX98" fmla="*/ 2657446 w 3222864"/>
                <a:gd name="connsiteY98" fmla="*/ 2776558 h 3969997"/>
                <a:gd name="connsiteX99" fmla="*/ 2657446 w 3222864"/>
                <a:gd name="connsiteY99" fmla="*/ 2814758 h 3969997"/>
                <a:gd name="connsiteX100" fmla="*/ 2124157 w 3222864"/>
                <a:gd name="connsiteY100" fmla="*/ 2814758 h 3969997"/>
                <a:gd name="connsiteX101" fmla="*/ 2124157 w 3222864"/>
                <a:gd name="connsiteY101" fmla="*/ 3056195 h 3969997"/>
                <a:gd name="connsiteX102" fmla="*/ 3053243 w 3222864"/>
                <a:gd name="connsiteY102" fmla="*/ 3056195 h 3969997"/>
                <a:gd name="connsiteX103" fmla="*/ 3184640 w 3222864"/>
                <a:gd name="connsiteY103" fmla="*/ 2924775 h 3969997"/>
                <a:gd name="connsiteX104" fmla="*/ 3184640 w 3222864"/>
                <a:gd name="connsiteY104" fmla="*/ 453842 h 3969997"/>
                <a:gd name="connsiteX105" fmla="*/ 0 w 3222864"/>
                <a:gd name="connsiteY105" fmla="*/ 453842 h 396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222864" h="3969997">
                  <a:moveTo>
                    <a:pt x="1531217" y="2947738"/>
                  </a:moveTo>
                  <a:cubicBezTo>
                    <a:pt x="1529705" y="2949250"/>
                    <a:pt x="1528169" y="2950761"/>
                    <a:pt x="1525146" y="2950761"/>
                  </a:cubicBezTo>
                  <a:lnTo>
                    <a:pt x="1525146" y="2952273"/>
                  </a:lnTo>
                  <a:cubicBezTo>
                    <a:pt x="1528169" y="2950761"/>
                    <a:pt x="1529705" y="2949250"/>
                    <a:pt x="1531217" y="2947738"/>
                  </a:cubicBezTo>
                  <a:close/>
                  <a:moveTo>
                    <a:pt x="1538895" y="2931397"/>
                  </a:moveTo>
                  <a:cubicBezTo>
                    <a:pt x="1538895" y="2934277"/>
                    <a:pt x="1538799" y="2937084"/>
                    <a:pt x="1537359" y="2938524"/>
                  </a:cubicBezTo>
                  <a:lnTo>
                    <a:pt x="1537359" y="2940060"/>
                  </a:lnTo>
                  <a:cubicBezTo>
                    <a:pt x="1538799" y="2937180"/>
                    <a:pt x="1538895" y="2934277"/>
                    <a:pt x="1538895" y="2931397"/>
                  </a:cubicBezTo>
                  <a:close/>
                  <a:moveTo>
                    <a:pt x="1943835" y="2729624"/>
                  </a:moveTo>
                  <a:cubicBezTo>
                    <a:pt x="1943835" y="2732527"/>
                    <a:pt x="1943979" y="2735454"/>
                    <a:pt x="1946882" y="2738358"/>
                  </a:cubicBezTo>
                  <a:lnTo>
                    <a:pt x="1946882" y="2736822"/>
                  </a:lnTo>
                  <a:cubicBezTo>
                    <a:pt x="1943979" y="2735358"/>
                    <a:pt x="1943835" y="2732527"/>
                    <a:pt x="1943835" y="2729624"/>
                  </a:cubicBezTo>
                  <a:close/>
                  <a:moveTo>
                    <a:pt x="1963703" y="2729192"/>
                  </a:moveTo>
                  <a:cubicBezTo>
                    <a:pt x="1963703" y="2735286"/>
                    <a:pt x="1959120" y="2739869"/>
                    <a:pt x="1953001" y="2739869"/>
                  </a:cubicBezTo>
                  <a:lnTo>
                    <a:pt x="1954537" y="2739869"/>
                  </a:lnTo>
                  <a:cubicBezTo>
                    <a:pt x="1960631" y="2739869"/>
                    <a:pt x="1963703" y="2735286"/>
                    <a:pt x="1963703" y="2729192"/>
                  </a:cubicBezTo>
                  <a:close/>
                  <a:moveTo>
                    <a:pt x="2084421" y="2691184"/>
                  </a:moveTo>
                  <a:cubicBezTo>
                    <a:pt x="2084493" y="2694255"/>
                    <a:pt x="2085957" y="2698718"/>
                    <a:pt x="2085957" y="2703205"/>
                  </a:cubicBezTo>
                  <a:lnTo>
                    <a:pt x="2085957" y="2701669"/>
                  </a:lnTo>
                  <a:cubicBezTo>
                    <a:pt x="2085957" y="2698694"/>
                    <a:pt x="2084493" y="2694255"/>
                    <a:pt x="2084421" y="2691184"/>
                  </a:cubicBezTo>
                  <a:close/>
                  <a:moveTo>
                    <a:pt x="1823116" y="2655839"/>
                  </a:moveTo>
                  <a:cubicBezTo>
                    <a:pt x="1823116" y="2658886"/>
                    <a:pt x="1821580" y="2663469"/>
                    <a:pt x="1821580" y="2666541"/>
                  </a:cubicBezTo>
                  <a:lnTo>
                    <a:pt x="1823116" y="2668052"/>
                  </a:lnTo>
                  <a:cubicBezTo>
                    <a:pt x="1823116" y="2663469"/>
                    <a:pt x="1823116" y="2658886"/>
                    <a:pt x="1823116" y="2655839"/>
                  </a:cubicBezTo>
                  <a:close/>
                  <a:moveTo>
                    <a:pt x="1827699" y="2643601"/>
                  </a:moveTo>
                  <a:cubicBezTo>
                    <a:pt x="1826163" y="2646673"/>
                    <a:pt x="1824652" y="2649720"/>
                    <a:pt x="1824652" y="2651256"/>
                  </a:cubicBezTo>
                  <a:lnTo>
                    <a:pt x="1826163" y="2651256"/>
                  </a:lnTo>
                  <a:cubicBezTo>
                    <a:pt x="1826163" y="2649720"/>
                    <a:pt x="1826163" y="2646673"/>
                    <a:pt x="1827699" y="2643601"/>
                  </a:cubicBezTo>
                  <a:close/>
                  <a:moveTo>
                    <a:pt x="1832282" y="2632924"/>
                  </a:moveTo>
                  <a:cubicBezTo>
                    <a:pt x="1830746" y="2635971"/>
                    <a:pt x="1830746" y="2637507"/>
                    <a:pt x="1829235" y="2640554"/>
                  </a:cubicBezTo>
                  <a:lnTo>
                    <a:pt x="1830746" y="2640554"/>
                  </a:lnTo>
                  <a:cubicBezTo>
                    <a:pt x="1830746" y="2637507"/>
                    <a:pt x="1832282" y="2635971"/>
                    <a:pt x="1832282" y="2632924"/>
                  </a:cubicBezTo>
                  <a:close/>
                  <a:moveTo>
                    <a:pt x="1859780" y="2611520"/>
                  </a:moveTo>
                  <a:cubicBezTo>
                    <a:pt x="1856733" y="2613056"/>
                    <a:pt x="1855197" y="2614567"/>
                    <a:pt x="1853685" y="2614567"/>
                  </a:cubicBezTo>
                  <a:lnTo>
                    <a:pt x="1855197" y="2614567"/>
                  </a:lnTo>
                  <a:cubicBezTo>
                    <a:pt x="1856733" y="2614567"/>
                    <a:pt x="1858269" y="2613056"/>
                    <a:pt x="1859780" y="2611520"/>
                  </a:cubicBezTo>
                  <a:close/>
                  <a:moveTo>
                    <a:pt x="1870482" y="2608473"/>
                  </a:moveTo>
                  <a:cubicBezTo>
                    <a:pt x="1868946" y="2608473"/>
                    <a:pt x="1865899" y="2609984"/>
                    <a:pt x="1864363" y="2609984"/>
                  </a:cubicBezTo>
                  <a:lnTo>
                    <a:pt x="1865899" y="2611520"/>
                  </a:lnTo>
                  <a:cubicBezTo>
                    <a:pt x="1867435" y="2609984"/>
                    <a:pt x="1868946" y="2608473"/>
                    <a:pt x="1870482" y="2608473"/>
                  </a:cubicBezTo>
                  <a:close/>
                  <a:moveTo>
                    <a:pt x="1540383" y="2359453"/>
                  </a:moveTo>
                  <a:cubicBezTo>
                    <a:pt x="1538895" y="2362500"/>
                    <a:pt x="1538895" y="2367059"/>
                    <a:pt x="1538895" y="2370082"/>
                  </a:cubicBezTo>
                  <a:lnTo>
                    <a:pt x="1538895" y="2371618"/>
                  </a:lnTo>
                  <a:cubicBezTo>
                    <a:pt x="1538895" y="2367059"/>
                    <a:pt x="1538895" y="2362500"/>
                    <a:pt x="1540383" y="2359453"/>
                  </a:cubicBezTo>
                  <a:close/>
                  <a:moveTo>
                    <a:pt x="1549549" y="2336537"/>
                  </a:moveTo>
                  <a:cubicBezTo>
                    <a:pt x="1548037" y="2339537"/>
                    <a:pt x="1546526" y="2341048"/>
                    <a:pt x="1546526" y="2342584"/>
                  </a:cubicBezTo>
                  <a:lnTo>
                    <a:pt x="1546526" y="2344096"/>
                  </a:lnTo>
                  <a:cubicBezTo>
                    <a:pt x="1546526" y="2341072"/>
                    <a:pt x="1548037" y="2339537"/>
                    <a:pt x="1549549" y="2336537"/>
                  </a:cubicBezTo>
                  <a:close/>
                  <a:moveTo>
                    <a:pt x="0" y="0"/>
                  </a:moveTo>
                  <a:lnTo>
                    <a:pt x="3053243" y="0"/>
                  </a:lnTo>
                  <a:cubicBezTo>
                    <a:pt x="3146440" y="0"/>
                    <a:pt x="3221328" y="74889"/>
                    <a:pt x="3222864" y="169621"/>
                  </a:cubicBezTo>
                  <a:lnTo>
                    <a:pt x="3222864" y="2924775"/>
                  </a:lnTo>
                  <a:cubicBezTo>
                    <a:pt x="3221328" y="3017995"/>
                    <a:pt x="3146440" y="3094396"/>
                    <a:pt x="3053243" y="3094396"/>
                  </a:cubicBezTo>
                  <a:lnTo>
                    <a:pt x="2124157" y="3094396"/>
                  </a:lnTo>
                  <a:lnTo>
                    <a:pt x="2124157" y="3126477"/>
                  </a:lnTo>
                  <a:cubicBezTo>
                    <a:pt x="2124157" y="3147880"/>
                    <a:pt x="2118038" y="3167748"/>
                    <a:pt x="2105825" y="3186080"/>
                  </a:cubicBezTo>
                  <a:lnTo>
                    <a:pt x="2052340" y="3271647"/>
                  </a:lnTo>
                  <a:cubicBezTo>
                    <a:pt x="2047757" y="3277765"/>
                    <a:pt x="2046221" y="3283884"/>
                    <a:pt x="2046221" y="3291514"/>
                  </a:cubicBezTo>
                  <a:lnTo>
                    <a:pt x="2046221" y="3445850"/>
                  </a:lnTo>
                  <a:lnTo>
                    <a:pt x="2102754" y="3445850"/>
                  </a:lnTo>
                  <a:lnTo>
                    <a:pt x="2102754" y="3931797"/>
                  </a:lnTo>
                  <a:lnTo>
                    <a:pt x="2046221" y="3931797"/>
                  </a:lnTo>
                  <a:lnTo>
                    <a:pt x="2046221" y="3969997"/>
                  </a:lnTo>
                  <a:lnTo>
                    <a:pt x="1552644" y="3969997"/>
                  </a:lnTo>
                  <a:lnTo>
                    <a:pt x="1552644" y="3931797"/>
                  </a:lnTo>
                  <a:lnTo>
                    <a:pt x="1534312" y="3931797"/>
                  </a:lnTo>
                  <a:lnTo>
                    <a:pt x="1534312" y="3445850"/>
                  </a:lnTo>
                  <a:lnTo>
                    <a:pt x="1552644" y="3445850"/>
                  </a:lnTo>
                  <a:lnTo>
                    <a:pt x="1552644" y="3296098"/>
                  </a:lnTo>
                  <a:cubicBezTo>
                    <a:pt x="1552644" y="3290003"/>
                    <a:pt x="1549597" y="3283884"/>
                    <a:pt x="1545014" y="3279301"/>
                  </a:cubicBezTo>
                  <a:lnTo>
                    <a:pt x="1355525" y="3094396"/>
                  </a:lnTo>
                  <a:lnTo>
                    <a:pt x="0" y="3094396"/>
                  </a:lnTo>
                  <a:lnTo>
                    <a:pt x="0" y="3056195"/>
                  </a:lnTo>
                  <a:lnTo>
                    <a:pt x="1315790" y="3056195"/>
                  </a:lnTo>
                  <a:lnTo>
                    <a:pt x="1265352" y="3005758"/>
                  </a:lnTo>
                  <a:lnTo>
                    <a:pt x="1263840" y="3005758"/>
                  </a:lnTo>
                  <a:lnTo>
                    <a:pt x="1262305" y="3004246"/>
                  </a:lnTo>
                  <a:cubicBezTo>
                    <a:pt x="1202701" y="2935477"/>
                    <a:pt x="1253139" y="2828507"/>
                    <a:pt x="1343288" y="2828507"/>
                  </a:cubicBezTo>
                  <a:cubicBezTo>
                    <a:pt x="1363156" y="2828507"/>
                    <a:pt x="1383024" y="2834626"/>
                    <a:pt x="1401356" y="2843792"/>
                  </a:cubicBezTo>
                  <a:lnTo>
                    <a:pt x="1500695" y="2903395"/>
                  </a:lnTo>
                  <a:lnTo>
                    <a:pt x="1500695" y="2371618"/>
                  </a:lnTo>
                  <a:cubicBezTo>
                    <a:pt x="1500695" y="2318133"/>
                    <a:pt x="1543478" y="2273814"/>
                    <a:pt x="1598475" y="2273814"/>
                  </a:cubicBezTo>
                  <a:lnTo>
                    <a:pt x="1601546" y="2273814"/>
                  </a:lnTo>
                  <a:cubicBezTo>
                    <a:pt x="1655031" y="2276862"/>
                    <a:pt x="1696278" y="2321181"/>
                    <a:pt x="1696278" y="2374665"/>
                  </a:cubicBezTo>
                  <a:lnTo>
                    <a:pt x="1696278" y="2542750"/>
                  </a:lnTo>
                  <a:cubicBezTo>
                    <a:pt x="1710483" y="2535648"/>
                    <a:pt x="1725576" y="2532289"/>
                    <a:pt x="1740477" y="2532289"/>
                  </a:cubicBezTo>
                  <a:cubicBezTo>
                    <a:pt x="1776830" y="2532289"/>
                    <a:pt x="1811886" y="2552372"/>
                    <a:pt x="1829235" y="2587069"/>
                  </a:cubicBezTo>
                  <a:cubicBezTo>
                    <a:pt x="1844519" y="2576367"/>
                    <a:pt x="1864363" y="2570249"/>
                    <a:pt x="1882720" y="2570249"/>
                  </a:cubicBezTo>
                  <a:lnTo>
                    <a:pt x="1885767" y="2570249"/>
                  </a:lnTo>
                  <a:cubicBezTo>
                    <a:pt x="1920920" y="2571784"/>
                    <a:pt x="1953001" y="2591652"/>
                    <a:pt x="1969821" y="2623734"/>
                  </a:cubicBezTo>
                  <a:cubicBezTo>
                    <a:pt x="1985106" y="2611520"/>
                    <a:pt x="2003438" y="2605401"/>
                    <a:pt x="2023306" y="2605401"/>
                  </a:cubicBezTo>
                  <a:lnTo>
                    <a:pt x="2026354" y="2605401"/>
                  </a:lnTo>
                  <a:cubicBezTo>
                    <a:pt x="2056923" y="2605401"/>
                    <a:pt x="2085957" y="2619151"/>
                    <a:pt x="2104289" y="2645137"/>
                  </a:cubicBezTo>
                  <a:lnTo>
                    <a:pt x="2981402" y="2645137"/>
                  </a:lnTo>
                  <a:lnTo>
                    <a:pt x="2981402" y="2683337"/>
                  </a:lnTo>
                  <a:lnTo>
                    <a:pt x="2121086" y="2683337"/>
                  </a:lnTo>
                  <a:cubicBezTo>
                    <a:pt x="2122621" y="2689456"/>
                    <a:pt x="2124157" y="2695575"/>
                    <a:pt x="2124157" y="2701669"/>
                  </a:cubicBezTo>
                  <a:lnTo>
                    <a:pt x="2124157" y="2776558"/>
                  </a:lnTo>
                  <a:lnTo>
                    <a:pt x="2657446" y="2776558"/>
                  </a:lnTo>
                  <a:lnTo>
                    <a:pt x="2657446" y="2814758"/>
                  </a:lnTo>
                  <a:lnTo>
                    <a:pt x="2124157" y="2814758"/>
                  </a:lnTo>
                  <a:lnTo>
                    <a:pt x="2124157" y="3056195"/>
                  </a:lnTo>
                  <a:lnTo>
                    <a:pt x="3053243" y="3056195"/>
                  </a:lnTo>
                  <a:cubicBezTo>
                    <a:pt x="3125061" y="3056195"/>
                    <a:pt x="3184640" y="2996592"/>
                    <a:pt x="3184640" y="2924775"/>
                  </a:cubicBezTo>
                  <a:lnTo>
                    <a:pt x="3184640" y="453842"/>
                  </a:lnTo>
                  <a:lnTo>
                    <a:pt x="0" y="453842"/>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0"/>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0"/>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0"/>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0"/>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자유형 70"/>
            <p:cNvSpPr/>
            <p:nvPr/>
          </p:nvSpPr>
          <p:spPr>
            <a:xfrm>
              <a:off x="-4463" y="4890537"/>
              <a:ext cx="22892" cy="151288"/>
            </a:xfrm>
            <a:custGeom>
              <a:avLst/>
              <a:gdLst>
                <a:gd name="connsiteX0" fmla="*/ 0 w 22892"/>
                <a:gd name="connsiteY0" fmla="*/ 0 h 151288"/>
                <a:gd name="connsiteX1" fmla="*/ 22892 w 22892"/>
                <a:gd name="connsiteY1" fmla="*/ 0 h 151288"/>
                <a:gd name="connsiteX2" fmla="*/ 22892 w 22892"/>
                <a:gd name="connsiteY2" fmla="*/ 151288 h 151288"/>
                <a:gd name="connsiteX3" fmla="*/ 0 w 22892"/>
                <a:gd name="connsiteY3" fmla="*/ 151288 h 151288"/>
              </a:gdLst>
              <a:ahLst/>
              <a:cxnLst>
                <a:cxn ang="0">
                  <a:pos x="connsiteX0" y="connsiteY0"/>
                </a:cxn>
                <a:cxn ang="0">
                  <a:pos x="connsiteX1" y="connsiteY1"/>
                </a:cxn>
                <a:cxn ang="0">
                  <a:pos x="connsiteX2" y="connsiteY2"/>
                </a:cxn>
                <a:cxn ang="0">
                  <a:pos x="connsiteX3" y="connsiteY3"/>
                </a:cxn>
              </a:cxnLst>
              <a:rect l="l" t="t" r="r" b="b"/>
              <a:pathLst>
                <a:path w="22892" h="151288">
                  <a:moveTo>
                    <a:pt x="0" y="0"/>
                  </a:moveTo>
                  <a:lnTo>
                    <a:pt x="22892" y="0"/>
                  </a:lnTo>
                  <a:lnTo>
                    <a:pt x="22892" y="151288"/>
                  </a:lnTo>
                  <a:lnTo>
                    <a:pt x="0" y="151288"/>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0"/>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자유형 68"/>
            <p:cNvSpPr/>
            <p:nvPr/>
          </p:nvSpPr>
          <p:spPr>
            <a:xfrm>
              <a:off x="1" y="168729"/>
              <a:ext cx="1169085" cy="129885"/>
            </a:xfrm>
            <a:custGeom>
              <a:avLst/>
              <a:gdLst>
                <a:gd name="connsiteX0" fmla="*/ 1057532 w 1169085"/>
                <a:gd name="connsiteY0" fmla="*/ 0 h 129885"/>
                <a:gd name="connsiteX1" fmla="*/ 1169085 w 1169085"/>
                <a:gd name="connsiteY1" fmla="*/ 65698 h 129885"/>
                <a:gd name="connsiteX2" fmla="*/ 1057532 w 1169085"/>
                <a:gd name="connsiteY2" fmla="*/ 129885 h 129885"/>
                <a:gd name="connsiteX3" fmla="*/ 1057532 w 1169085"/>
                <a:gd name="connsiteY3" fmla="*/ 84030 h 129885"/>
                <a:gd name="connsiteX4" fmla="*/ 0 w 1169085"/>
                <a:gd name="connsiteY4" fmla="*/ 84030 h 129885"/>
                <a:gd name="connsiteX5" fmla="*/ 0 w 1169085"/>
                <a:gd name="connsiteY5" fmla="*/ 45830 h 129885"/>
                <a:gd name="connsiteX6" fmla="*/ 1057532 w 1169085"/>
                <a:gd name="connsiteY6" fmla="*/ 45830 h 12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9085" h="129885">
                  <a:moveTo>
                    <a:pt x="1057532" y="0"/>
                  </a:moveTo>
                  <a:lnTo>
                    <a:pt x="1169085" y="65698"/>
                  </a:lnTo>
                  <a:lnTo>
                    <a:pt x="1057532" y="129885"/>
                  </a:lnTo>
                  <a:lnTo>
                    <a:pt x="1057532" y="84030"/>
                  </a:lnTo>
                  <a:lnTo>
                    <a:pt x="0" y="84030"/>
                  </a:lnTo>
                  <a:lnTo>
                    <a:pt x="0" y="45830"/>
                  </a:lnTo>
                  <a:lnTo>
                    <a:pt x="1057532" y="4583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0"/>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0"/>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0"/>
            <p:cNvSpPr/>
            <p:nvPr/>
          </p:nvSpPr>
          <p:spPr>
            <a:xfrm>
              <a:off x="3867706" y="3617626"/>
              <a:ext cx="24" cy="24"/>
            </a:xfrm>
            <a:custGeom>
              <a:avLst/>
              <a:gdLst/>
              <a:ahLst/>
              <a:cxnLst/>
              <a:rect l="l" t="t" r="r" b="b"/>
              <a:pathLst>
                <a:path w="1" h="1" extrusionOk="0">
                  <a:moveTo>
                    <a:pt x="0" y="0"/>
                  </a:moveTo>
                  <a:lnTo>
                    <a:pt x="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1"/>
        <p:cNvGrpSpPr/>
        <p:nvPr/>
      </p:nvGrpSpPr>
      <p:grpSpPr>
        <a:xfrm>
          <a:off x="0" y="0"/>
          <a:ext cx="0" cy="0"/>
          <a:chOff x="0" y="0"/>
          <a:chExt cx="0" cy="0"/>
        </a:xfrm>
      </p:grpSpPr>
      <p:grpSp>
        <p:nvGrpSpPr>
          <p:cNvPr id="1312" name="Google Shape;1312;p43"/>
          <p:cNvGrpSpPr/>
          <p:nvPr/>
        </p:nvGrpSpPr>
        <p:grpSpPr>
          <a:xfrm>
            <a:off x="1095143" y="2241600"/>
            <a:ext cx="730896" cy="153148"/>
            <a:chOff x="4635250" y="3790225"/>
            <a:chExt cx="415825" cy="87125"/>
          </a:xfrm>
        </p:grpSpPr>
        <p:sp>
          <p:nvSpPr>
            <p:cNvPr id="1313" name="Google Shape;1313;p43"/>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43"/>
          <p:cNvGrpSpPr/>
          <p:nvPr/>
        </p:nvGrpSpPr>
        <p:grpSpPr>
          <a:xfrm>
            <a:off x="1666833" y="4037852"/>
            <a:ext cx="175876" cy="179996"/>
            <a:chOff x="4280575" y="2131725"/>
            <a:chExt cx="141950" cy="145275"/>
          </a:xfrm>
        </p:grpSpPr>
        <p:sp>
          <p:nvSpPr>
            <p:cNvPr id="1317" name="Google Shape;1317;p43"/>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3"/>
          <p:cNvGrpSpPr/>
          <p:nvPr/>
        </p:nvGrpSpPr>
        <p:grpSpPr>
          <a:xfrm>
            <a:off x="1667926" y="4265283"/>
            <a:ext cx="175927" cy="152252"/>
            <a:chOff x="4088738" y="4379875"/>
            <a:chExt cx="176900" cy="153125"/>
          </a:xfrm>
        </p:grpSpPr>
        <p:sp>
          <p:nvSpPr>
            <p:cNvPr id="1320" name="Google Shape;1320;p43"/>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43"/>
          <p:cNvGrpSpPr/>
          <p:nvPr/>
        </p:nvGrpSpPr>
        <p:grpSpPr>
          <a:xfrm rot="10800000" flipH="1">
            <a:off x="1086570" y="4291428"/>
            <a:ext cx="486625" cy="126984"/>
            <a:chOff x="4173650" y="2515975"/>
            <a:chExt cx="216413" cy="56475"/>
          </a:xfrm>
        </p:grpSpPr>
        <p:sp>
          <p:nvSpPr>
            <p:cNvPr id="1323" name="Google Shape;1323;p43"/>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3"/>
          <p:cNvGrpSpPr/>
          <p:nvPr/>
        </p:nvGrpSpPr>
        <p:grpSpPr>
          <a:xfrm>
            <a:off x="1088757" y="1726562"/>
            <a:ext cx="743797" cy="171366"/>
            <a:chOff x="4109513" y="1964562"/>
            <a:chExt cx="501313" cy="117575"/>
          </a:xfrm>
        </p:grpSpPr>
        <p:sp>
          <p:nvSpPr>
            <p:cNvPr id="1326" name="Google Shape;1326;p43"/>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43"/>
            <p:cNvGrpSpPr/>
            <p:nvPr/>
          </p:nvGrpSpPr>
          <p:grpSpPr>
            <a:xfrm rot="-5400000">
              <a:off x="4154963" y="1919112"/>
              <a:ext cx="117575" cy="208475"/>
              <a:chOff x="3314125" y="1799775"/>
              <a:chExt cx="117575" cy="208475"/>
            </a:xfrm>
          </p:grpSpPr>
          <p:sp>
            <p:nvSpPr>
              <p:cNvPr id="1328" name="Google Shape;1328;p43"/>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3"/>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3"/>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1" name="Google Shape;1331;p43"/>
          <p:cNvGrpSpPr/>
          <p:nvPr/>
        </p:nvGrpSpPr>
        <p:grpSpPr>
          <a:xfrm>
            <a:off x="1101069" y="2718525"/>
            <a:ext cx="719511" cy="278389"/>
            <a:chOff x="3515000" y="3200728"/>
            <a:chExt cx="338100" cy="130822"/>
          </a:xfrm>
        </p:grpSpPr>
        <p:sp>
          <p:nvSpPr>
            <p:cNvPr id="1332" name="Google Shape;1332;p43"/>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43"/>
            <p:cNvGrpSpPr/>
            <p:nvPr/>
          </p:nvGrpSpPr>
          <p:grpSpPr>
            <a:xfrm>
              <a:off x="3515000" y="3200728"/>
              <a:ext cx="282025" cy="67650"/>
              <a:chOff x="3515000" y="3112625"/>
              <a:chExt cx="282025" cy="67650"/>
            </a:xfrm>
          </p:grpSpPr>
          <p:sp>
            <p:nvSpPr>
              <p:cNvPr id="1334" name="Google Shape;1334;p43"/>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3"/>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6" name="Google Shape;1336;p43"/>
          <p:cNvGrpSpPr/>
          <p:nvPr/>
        </p:nvGrpSpPr>
        <p:grpSpPr>
          <a:xfrm rot="10800000" flipH="1">
            <a:off x="1082554" y="927918"/>
            <a:ext cx="756748" cy="188711"/>
            <a:chOff x="3199075" y="3739025"/>
            <a:chExt cx="448629" cy="111875"/>
          </a:xfrm>
        </p:grpSpPr>
        <p:sp>
          <p:nvSpPr>
            <p:cNvPr id="1337" name="Google Shape;1337;p43"/>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3"/>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43"/>
          <p:cNvGrpSpPr/>
          <p:nvPr/>
        </p:nvGrpSpPr>
        <p:grpSpPr>
          <a:xfrm>
            <a:off x="1093334" y="3077369"/>
            <a:ext cx="734909" cy="282704"/>
            <a:chOff x="4047975" y="3769179"/>
            <a:chExt cx="343175" cy="132000"/>
          </a:xfrm>
        </p:grpSpPr>
        <p:grpSp>
          <p:nvGrpSpPr>
            <p:cNvPr id="1340" name="Google Shape;1340;p43"/>
            <p:cNvGrpSpPr/>
            <p:nvPr/>
          </p:nvGrpSpPr>
          <p:grpSpPr>
            <a:xfrm>
              <a:off x="4047975" y="3769179"/>
              <a:ext cx="343175" cy="132000"/>
              <a:chOff x="4047975" y="3769179"/>
              <a:chExt cx="343175" cy="132000"/>
            </a:xfrm>
          </p:grpSpPr>
          <p:sp>
            <p:nvSpPr>
              <p:cNvPr id="1341" name="Google Shape;1341;p43"/>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 name="Google Shape;1342;p43"/>
              <p:cNvGrpSpPr/>
              <p:nvPr/>
            </p:nvGrpSpPr>
            <p:grpSpPr>
              <a:xfrm>
                <a:off x="4047975" y="3769179"/>
                <a:ext cx="288175" cy="132000"/>
                <a:chOff x="4047975" y="3635175"/>
                <a:chExt cx="288175" cy="132000"/>
              </a:xfrm>
            </p:grpSpPr>
            <p:sp>
              <p:nvSpPr>
                <p:cNvPr id="1343" name="Google Shape;1343;p43"/>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3"/>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5" name="Google Shape;1345;p43"/>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43"/>
          <p:cNvGrpSpPr/>
          <p:nvPr/>
        </p:nvGrpSpPr>
        <p:grpSpPr>
          <a:xfrm>
            <a:off x="1082376" y="2474401"/>
            <a:ext cx="756740" cy="209778"/>
            <a:chOff x="3176563" y="1380375"/>
            <a:chExt cx="844388" cy="234075"/>
          </a:xfrm>
        </p:grpSpPr>
        <p:sp>
          <p:nvSpPr>
            <p:cNvPr id="1347" name="Google Shape;1347;p43"/>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3"/>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 name="Google Shape;1351;p43"/>
            <p:cNvGrpSpPr/>
            <p:nvPr/>
          </p:nvGrpSpPr>
          <p:grpSpPr>
            <a:xfrm>
              <a:off x="3176563" y="1380375"/>
              <a:ext cx="196550" cy="234075"/>
              <a:chOff x="3077200" y="1380375"/>
              <a:chExt cx="196550" cy="234075"/>
            </a:xfrm>
          </p:grpSpPr>
          <p:sp>
            <p:nvSpPr>
              <p:cNvPr id="1352" name="Google Shape;1352;p43"/>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3"/>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3"/>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3"/>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6" name="Google Shape;1356;p43"/>
          <p:cNvGrpSpPr/>
          <p:nvPr/>
        </p:nvGrpSpPr>
        <p:grpSpPr>
          <a:xfrm>
            <a:off x="1168966" y="3428283"/>
            <a:ext cx="583683" cy="515041"/>
            <a:chOff x="4150855" y="3304766"/>
            <a:chExt cx="400468" cy="353373"/>
          </a:xfrm>
        </p:grpSpPr>
        <p:grpSp>
          <p:nvGrpSpPr>
            <p:cNvPr id="1357" name="Google Shape;1357;p43"/>
            <p:cNvGrpSpPr/>
            <p:nvPr/>
          </p:nvGrpSpPr>
          <p:grpSpPr>
            <a:xfrm rot="5400000">
              <a:off x="4069042" y="3402899"/>
              <a:ext cx="320732" cy="157107"/>
              <a:chOff x="2578246" y="3661125"/>
              <a:chExt cx="226794" cy="111100"/>
            </a:xfrm>
          </p:grpSpPr>
          <p:grpSp>
            <p:nvGrpSpPr>
              <p:cNvPr id="1358" name="Google Shape;1358;p43"/>
              <p:cNvGrpSpPr/>
              <p:nvPr/>
            </p:nvGrpSpPr>
            <p:grpSpPr>
              <a:xfrm>
                <a:off x="2610652" y="3685297"/>
                <a:ext cx="194387" cy="60778"/>
                <a:chOff x="2610652" y="3685297"/>
                <a:chExt cx="194387" cy="60778"/>
              </a:xfrm>
            </p:grpSpPr>
            <p:sp>
              <p:nvSpPr>
                <p:cNvPr id="1359" name="Google Shape;1359;p43"/>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3"/>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43"/>
              <p:cNvGrpSpPr/>
              <p:nvPr/>
            </p:nvGrpSpPr>
            <p:grpSpPr>
              <a:xfrm>
                <a:off x="2578246" y="3661125"/>
                <a:ext cx="128225" cy="111100"/>
                <a:chOff x="2578246" y="3661125"/>
                <a:chExt cx="128225" cy="111100"/>
              </a:xfrm>
            </p:grpSpPr>
            <p:sp>
              <p:nvSpPr>
                <p:cNvPr id="1362" name="Google Shape;1362;p43"/>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 name="Google Shape;1363;p43"/>
                <p:cNvGrpSpPr/>
                <p:nvPr/>
              </p:nvGrpSpPr>
              <p:grpSpPr>
                <a:xfrm>
                  <a:off x="2596850" y="3677550"/>
                  <a:ext cx="102450" cy="94675"/>
                  <a:chOff x="2596850" y="3677550"/>
                  <a:chExt cx="102450" cy="94675"/>
                </a:xfrm>
              </p:grpSpPr>
              <p:sp>
                <p:nvSpPr>
                  <p:cNvPr id="1364" name="Google Shape;1364;p43"/>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3"/>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66" name="Google Shape;1366;p43"/>
            <p:cNvGrpSpPr/>
            <p:nvPr/>
          </p:nvGrpSpPr>
          <p:grpSpPr>
            <a:xfrm rot="5400000">
              <a:off x="4302139" y="3408954"/>
              <a:ext cx="353373" cy="144996"/>
              <a:chOff x="5075685" y="2271925"/>
              <a:chExt cx="492712" cy="202254"/>
            </a:xfrm>
          </p:grpSpPr>
          <p:sp>
            <p:nvSpPr>
              <p:cNvPr id="1367" name="Google Shape;1367;p43"/>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3"/>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9" name="Google Shape;1369;p43"/>
          <p:cNvGrpSpPr/>
          <p:nvPr/>
        </p:nvGrpSpPr>
        <p:grpSpPr>
          <a:xfrm>
            <a:off x="1089095" y="4015453"/>
            <a:ext cx="467479" cy="193481"/>
            <a:chOff x="4260510" y="2242993"/>
            <a:chExt cx="628501" cy="260125"/>
          </a:xfrm>
        </p:grpSpPr>
        <p:grpSp>
          <p:nvGrpSpPr>
            <p:cNvPr id="1370" name="Google Shape;1370;p43"/>
            <p:cNvGrpSpPr/>
            <p:nvPr/>
          </p:nvGrpSpPr>
          <p:grpSpPr>
            <a:xfrm>
              <a:off x="4260510" y="2286954"/>
              <a:ext cx="628501" cy="172421"/>
              <a:chOff x="4260510" y="2286954"/>
              <a:chExt cx="628501" cy="172421"/>
            </a:xfrm>
          </p:grpSpPr>
          <p:sp>
            <p:nvSpPr>
              <p:cNvPr id="1371" name="Google Shape;1371;p43"/>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3"/>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3"/>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4" name="Google Shape;1374;p43"/>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3"/>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3"/>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43"/>
          <p:cNvGrpSpPr/>
          <p:nvPr/>
        </p:nvGrpSpPr>
        <p:grpSpPr>
          <a:xfrm>
            <a:off x="1095178" y="1191975"/>
            <a:ext cx="730923" cy="195694"/>
            <a:chOff x="3099239" y="3615343"/>
            <a:chExt cx="689745" cy="184687"/>
          </a:xfrm>
        </p:grpSpPr>
        <p:sp>
          <p:nvSpPr>
            <p:cNvPr id="1378" name="Google Shape;1378;p43"/>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3"/>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3"/>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3"/>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3"/>
          <p:cNvGrpSpPr/>
          <p:nvPr/>
        </p:nvGrpSpPr>
        <p:grpSpPr>
          <a:xfrm rot="10800000" flipH="1">
            <a:off x="1082425" y="2006226"/>
            <a:ext cx="756740" cy="126985"/>
            <a:chOff x="1154425" y="3251263"/>
            <a:chExt cx="695150" cy="116650"/>
          </a:xfrm>
        </p:grpSpPr>
        <p:sp>
          <p:nvSpPr>
            <p:cNvPr id="1383" name="Google Shape;1383;p43"/>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3"/>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3"/>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3"/>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3"/>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3"/>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3"/>
          <p:cNvGrpSpPr/>
          <p:nvPr/>
        </p:nvGrpSpPr>
        <p:grpSpPr>
          <a:xfrm>
            <a:off x="1088895" y="1460316"/>
            <a:ext cx="743825" cy="172498"/>
            <a:chOff x="4100207" y="2107304"/>
            <a:chExt cx="510343" cy="118352"/>
          </a:xfrm>
        </p:grpSpPr>
        <p:sp>
          <p:nvSpPr>
            <p:cNvPr id="1390" name="Google Shape;1390;p43"/>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3"/>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3"/>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43"/>
          <p:cNvGrpSpPr/>
          <p:nvPr/>
        </p:nvGrpSpPr>
        <p:grpSpPr>
          <a:xfrm>
            <a:off x="2032740" y="1528975"/>
            <a:ext cx="623064" cy="406130"/>
            <a:chOff x="2525450" y="2505350"/>
            <a:chExt cx="373450" cy="243425"/>
          </a:xfrm>
        </p:grpSpPr>
        <p:grpSp>
          <p:nvGrpSpPr>
            <p:cNvPr id="1394" name="Google Shape;1394;p43"/>
            <p:cNvGrpSpPr/>
            <p:nvPr/>
          </p:nvGrpSpPr>
          <p:grpSpPr>
            <a:xfrm>
              <a:off x="2525450" y="2505350"/>
              <a:ext cx="373450" cy="107475"/>
              <a:chOff x="2525450" y="2505350"/>
              <a:chExt cx="373450" cy="107475"/>
            </a:xfrm>
          </p:grpSpPr>
          <p:sp>
            <p:nvSpPr>
              <p:cNvPr id="1395" name="Google Shape;1395;p43"/>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3"/>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3"/>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3"/>
            <p:cNvGrpSpPr/>
            <p:nvPr/>
          </p:nvGrpSpPr>
          <p:grpSpPr>
            <a:xfrm>
              <a:off x="2525450" y="2586475"/>
              <a:ext cx="373450" cy="81175"/>
              <a:chOff x="2525450" y="2586475"/>
              <a:chExt cx="373450" cy="81175"/>
            </a:xfrm>
          </p:grpSpPr>
          <p:sp>
            <p:nvSpPr>
              <p:cNvPr id="1399" name="Google Shape;1399;p43"/>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3"/>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3"/>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43"/>
            <p:cNvGrpSpPr/>
            <p:nvPr/>
          </p:nvGrpSpPr>
          <p:grpSpPr>
            <a:xfrm>
              <a:off x="2525450" y="2667625"/>
              <a:ext cx="373450" cy="81150"/>
              <a:chOff x="2525450" y="2667625"/>
              <a:chExt cx="373450" cy="81150"/>
            </a:xfrm>
          </p:grpSpPr>
          <p:sp>
            <p:nvSpPr>
              <p:cNvPr id="1403" name="Google Shape;1403;p43"/>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3"/>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3"/>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6" name="Google Shape;1406;p43"/>
          <p:cNvGrpSpPr/>
          <p:nvPr/>
        </p:nvGrpSpPr>
        <p:grpSpPr>
          <a:xfrm>
            <a:off x="2021992" y="1229434"/>
            <a:ext cx="706335" cy="255548"/>
            <a:chOff x="2600813" y="2069700"/>
            <a:chExt cx="448638" cy="162325"/>
          </a:xfrm>
        </p:grpSpPr>
        <p:sp>
          <p:nvSpPr>
            <p:cNvPr id="1407" name="Google Shape;1407;p43"/>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3"/>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43"/>
          <p:cNvGrpSpPr/>
          <p:nvPr/>
        </p:nvGrpSpPr>
        <p:grpSpPr>
          <a:xfrm>
            <a:off x="2675987" y="1475531"/>
            <a:ext cx="355485" cy="330727"/>
            <a:chOff x="3631100" y="1774000"/>
            <a:chExt cx="380850" cy="354325"/>
          </a:xfrm>
        </p:grpSpPr>
        <p:grpSp>
          <p:nvGrpSpPr>
            <p:cNvPr id="1410" name="Google Shape;1410;p43"/>
            <p:cNvGrpSpPr/>
            <p:nvPr/>
          </p:nvGrpSpPr>
          <p:grpSpPr>
            <a:xfrm>
              <a:off x="3750225" y="1774000"/>
              <a:ext cx="149575" cy="145525"/>
              <a:chOff x="3750225" y="1774000"/>
              <a:chExt cx="149575" cy="145525"/>
            </a:xfrm>
          </p:grpSpPr>
          <p:sp>
            <p:nvSpPr>
              <p:cNvPr id="1411" name="Google Shape;1411;p4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43"/>
            <p:cNvGrpSpPr/>
            <p:nvPr/>
          </p:nvGrpSpPr>
          <p:grpSpPr>
            <a:xfrm>
              <a:off x="3847850" y="1889150"/>
              <a:ext cx="164100" cy="145600"/>
              <a:chOff x="3847850" y="1889150"/>
              <a:chExt cx="164100" cy="145600"/>
            </a:xfrm>
          </p:grpSpPr>
          <p:sp>
            <p:nvSpPr>
              <p:cNvPr id="1414" name="Google Shape;1414;p4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43"/>
            <p:cNvGrpSpPr/>
            <p:nvPr/>
          </p:nvGrpSpPr>
          <p:grpSpPr>
            <a:xfrm>
              <a:off x="3631100" y="1866150"/>
              <a:ext cx="149875" cy="144800"/>
              <a:chOff x="3631100" y="1866150"/>
              <a:chExt cx="149875" cy="144800"/>
            </a:xfrm>
          </p:grpSpPr>
          <p:sp>
            <p:nvSpPr>
              <p:cNvPr id="1417" name="Google Shape;1417;p4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43"/>
            <p:cNvGrpSpPr/>
            <p:nvPr/>
          </p:nvGrpSpPr>
          <p:grpSpPr>
            <a:xfrm>
              <a:off x="3730650" y="1982800"/>
              <a:ext cx="149550" cy="145525"/>
              <a:chOff x="3730650" y="1982800"/>
              <a:chExt cx="149550" cy="145525"/>
            </a:xfrm>
          </p:grpSpPr>
          <p:sp>
            <p:nvSpPr>
              <p:cNvPr id="1420" name="Google Shape;1420;p4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2" name="Google Shape;1422;p43"/>
          <p:cNvGrpSpPr/>
          <p:nvPr/>
        </p:nvGrpSpPr>
        <p:grpSpPr>
          <a:xfrm rot="5400000">
            <a:off x="2116886" y="809455"/>
            <a:ext cx="215289" cy="452582"/>
            <a:chOff x="2506150" y="1152650"/>
            <a:chExt cx="230650" cy="484875"/>
          </a:xfrm>
        </p:grpSpPr>
        <p:sp>
          <p:nvSpPr>
            <p:cNvPr id="1423" name="Google Shape;1423;p43"/>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3"/>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43"/>
          <p:cNvGrpSpPr/>
          <p:nvPr/>
        </p:nvGrpSpPr>
        <p:grpSpPr>
          <a:xfrm>
            <a:off x="6808184" y="966414"/>
            <a:ext cx="610130" cy="38431"/>
            <a:chOff x="2521850" y="1810250"/>
            <a:chExt cx="540225" cy="34025"/>
          </a:xfrm>
        </p:grpSpPr>
        <p:sp>
          <p:nvSpPr>
            <p:cNvPr id="1426" name="Google Shape;1426;p43"/>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3"/>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3"/>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3"/>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3"/>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3"/>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3"/>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3"/>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3"/>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3"/>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43"/>
          <p:cNvGrpSpPr/>
          <p:nvPr/>
        </p:nvGrpSpPr>
        <p:grpSpPr>
          <a:xfrm>
            <a:off x="2863397" y="1225875"/>
            <a:ext cx="623130" cy="439024"/>
            <a:chOff x="2196556" y="2995700"/>
            <a:chExt cx="636756" cy="448625"/>
          </a:xfrm>
        </p:grpSpPr>
        <p:grpSp>
          <p:nvGrpSpPr>
            <p:cNvPr id="1437" name="Google Shape;1437;p43"/>
            <p:cNvGrpSpPr/>
            <p:nvPr/>
          </p:nvGrpSpPr>
          <p:grpSpPr>
            <a:xfrm flipH="1">
              <a:off x="2437481" y="3288975"/>
              <a:ext cx="226125" cy="154175"/>
              <a:chOff x="4472075" y="2905100"/>
              <a:chExt cx="226125" cy="154175"/>
            </a:xfrm>
          </p:grpSpPr>
          <p:sp>
            <p:nvSpPr>
              <p:cNvPr id="1438" name="Google Shape;1438;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3"/>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43"/>
            <p:cNvGrpSpPr/>
            <p:nvPr/>
          </p:nvGrpSpPr>
          <p:grpSpPr>
            <a:xfrm>
              <a:off x="2196556" y="2995700"/>
              <a:ext cx="636756" cy="448625"/>
              <a:chOff x="4407819" y="2905100"/>
              <a:chExt cx="636756" cy="448625"/>
            </a:xfrm>
          </p:grpSpPr>
          <p:grpSp>
            <p:nvGrpSpPr>
              <p:cNvPr id="1441" name="Google Shape;1441;p43"/>
              <p:cNvGrpSpPr/>
              <p:nvPr/>
            </p:nvGrpSpPr>
            <p:grpSpPr>
              <a:xfrm>
                <a:off x="4825475" y="3136075"/>
                <a:ext cx="187000" cy="217650"/>
                <a:chOff x="4825475" y="3136075"/>
                <a:chExt cx="187000" cy="217650"/>
              </a:xfrm>
            </p:grpSpPr>
            <p:sp>
              <p:nvSpPr>
                <p:cNvPr id="1442" name="Google Shape;1442;p43"/>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3"/>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3"/>
              <p:cNvGrpSpPr/>
              <p:nvPr/>
            </p:nvGrpSpPr>
            <p:grpSpPr>
              <a:xfrm>
                <a:off x="4882275" y="2949625"/>
                <a:ext cx="162300" cy="235875"/>
                <a:chOff x="4882275" y="2949625"/>
                <a:chExt cx="162300" cy="235875"/>
              </a:xfrm>
            </p:grpSpPr>
            <p:sp>
              <p:nvSpPr>
                <p:cNvPr id="1445" name="Google Shape;1445;p43"/>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3"/>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43"/>
              <p:cNvGrpSpPr/>
              <p:nvPr/>
            </p:nvGrpSpPr>
            <p:grpSpPr>
              <a:xfrm>
                <a:off x="4705225" y="2937550"/>
                <a:ext cx="221425" cy="133450"/>
                <a:chOff x="4705225" y="2937550"/>
                <a:chExt cx="221425" cy="133450"/>
              </a:xfrm>
            </p:grpSpPr>
            <p:sp>
              <p:nvSpPr>
                <p:cNvPr id="1448" name="Google Shape;1448;p43"/>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3"/>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43"/>
              <p:cNvGrpSpPr/>
              <p:nvPr/>
            </p:nvGrpSpPr>
            <p:grpSpPr>
              <a:xfrm>
                <a:off x="4528269" y="2905100"/>
                <a:ext cx="226125" cy="154175"/>
                <a:chOff x="4472075" y="2905100"/>
                <a:chExt cx="226125" cy="154175"/>
              </a:xfrm>
            </p:grpSpPr>
            <p:sp>
              <p:nvSpPr>
                <p:cNvPr id="1451" name="Google Shape;1451;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43"/>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4" name="Google Shape;1454;p43"/>
          <p:cNvGrpSpPr/>
          <p:nvPr/>
        </p:nvGrpSpPr>
        <p:grpSpPr>
          <a:xfrm>
            <a:off x="2901518" y="1717062"/>
            <a:ext cx="559226" cy="227878"/>
            <a:chOff x="5793270" y="3739034"/>
            <a:chExt cx="1174105" cy="478433"/>
          </a:xfrm>
        </p:grpSpPr>
        <p:grpSp>
          <p:nvGrpSpPr>
            <p:cNvPr id="1455" name="Google Shape;1455;p43"/>
            <p:cNvGrpSpPr/>
            <p:nvPr/>
          </p:nvGrpSpPr>
          <p:grpSpPr>
            <a:xfrm>
              <a:off x="5793269" y="3739034"/>
              <a:ext cx="368725" cy="478433"/>
              <a:chOff x="5793270" y="3739034"/>
              <a:chExt cx="368725" cy="478433"/>
            </a:xfrm>
          </p:grpSpPr>
          <p:sp>
            <p:nvSpPr>
              <p:cNvPr id="1456" name="Google Shape;1456;p43"/>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3"/>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6034165" y="3739034"/>
              <a:ext cx="263339" cy="478433"/>
              <a:chOff x="6034165" y="3739034"/>
              <a:chExt cx="263339" cy="478433"/>
            </a:xfrm>
          </p:grpSpPr>
          <p:sp>
            <p:nvSpPr>
              <p:cNvPr id="1460" name="Google Shape;1460;p43"/>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3"/>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3"/>
            <p:cNvGrpSpPr/>
            <p:nvPr/>
          </p:nvGrpSpPr>
          <p:grpSpPr>
            <a:xfrm>
              <a:off x="6274808" y="3739034"/>
              <a:ext cx="210793" cy="478433"/>
              <a:chOff x="6274808" y="3739034"/>
              <a:chExt cx="210793" cy="478433"/>
            </a:xfrm>
          </p:grpSpPr>
          <p:sp>
            <p:nvSpPr>
              <p:cNvPr id="1464" name="Google Shape;1464;p43"/>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3"/>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43"/>
            <p:cNvGrpSpPr/>
            <p:nvPr/>
          </p:nvGrpSpPr>
          <p:grpSpPr>
            <a:xfrm>
              <a:off x="6463133" y="3739034"/>
              <a:ext cx="263344" cy="478433"/>
              <a:chOff x="6463133" y="3739034"/>
              <a:chExt cx="263344" cy="478433"/>
            </a:xfrm>
          </p:grpSpPr>
          <p:sp>
            <p:nvSpPr>
              <p:cNvPr id="1468" name="Google Shape;1468;p43"/>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43"/>
            <p:cNvGrpSpPr/>
            <p:nvPr/>
          </p:nvGrpSpPr>
          <p:grpSpPr>
            <a:xfrm>
              <a:off x="6598649" y="3739034"/>
              <a:ext cx="368726" cy="478433"/>
              <a:chOff x="6598649" y="3739034"/>
              <a:chExt cx="368726" cy="478433"/>
            </a:xfrm>
          </p:grpSpPr>
          <p:sp>
            <p:nvSpPr>
              <p:cNvPr id="1472" name="Google Shape;1472;p43"/>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5" name="Google Shape;1475;p43"/>
          <p:cNvGrpSpPr/>
          <p:nvPr/>
        </p:nvGrpSpPr>
        <p:grpSpPr>
          <a:xfrm>
            <a:off x="2031243" y="3779808"/>
            <a:ext cx="1453661" cy="366049"/>
            <a:chOff x="5778536" y="3183751"/>
            <a:chExt cx="1203561" cy="303071"/>
          </a:xfrm>
        </p:grpSpPr>
        <p:sp>
          <p:nvSpPr>
            <p:cNvPr id="1476" name="Google Shape;1476;p43"/>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3"/>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3"/>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 name="Google Shape;1493;p43"/>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 name="Google Shape;1494;p43"/>
          <p:cNvGrpSpPr/>
          <p:nvPr/>
        </p:nvGrpSpPr>
        <p:grpSpPr>
          <a:xfrm rot="-5400000">
            <a:off x="2662944" y="825422"/>
            <a:ext cx="213595" cy="418866"/>
            <a:chOff x="4379261" y="3450715"/>
            <a:chExt cx="390984" cy="766732"/>
          </a:xfrm>
        </p:grpSpPr>
        <p:sp>
          <p:nvSpPr>
            <p:cNvPr id="1495" name="Google Shape;1495;p43"/>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43"/>
          <p:cNvGrpSpPr/>
          <p:nvPr/>
        </p:nvGrpSpPr>
        <p:grpSpPr>
          <a:xfrm>
            <a:off x="2009589" y="2859325"/>
            <a:ext cx="1496767" cy="802469"/>
            <a:chOff x="5793258" y="2247269"/>
            <a:chExt cx="1174119" cy="629486"/>
          </a:xfrm>
        </p:grpSpPr>
        <p:sp>
          <p:nvSpPr>
            <p:cNvPr id="1498" name="Google Shape;1498;p43"/>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 name="Google Shape;1509;p43"/>
          <p:cNvGrpSpPr/>
          <p:nvPr/>
        </p:nvGrpSpPr>
        <p:grpSpPr>
          <a:xfrm rot="5400000">
            <a:off x="2358460" y="1700057"/>
            <a:ext cx="799341" cy="1436131"/>
            <a:chOff x="3088670" y="1930338"/>
            <a:chExt cx="380983" cy="684491"/>
          </a:xfrm>
        </p:grpSpPr>
        <p:sp>
          <p:nvSpPr>
            <p:cNvPr id="1510" name="Google Shape;1510;p43"/>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3"/>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3"/>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3"/>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3"/>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3"/>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3"/>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3"/>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3"/>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3"/>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3"/>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3"/>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3"/>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3"/>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3"/>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3"/>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3"/>
          <p:cNvGrpSpPr/>
          <p:nvPr/>
        </p:nvGrpSpPr>
        <p:grpSpPr>
          <a:xfrm>
            <a:off x="1998305" y="4220153"/>
            <a:ext cx="1519488" cy="198289"/>
            <a:chOff x="504546" y="564561"/>
            <a:chExt cx="1627907" cy="212437"/>
          </a:xfrm>
        </p:grpSpPr>
        <p:sp>
          <p:nvSpPr>
            <p:cNvPr id="1538" name="Google Shape;1538;p43"/>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9" name="Google Shape;1539;p43"/>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40" name="Google Shape;1540;p43"/>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3"/>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1542" name="Google Shape;1542;p43"/>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1545" name="Google Shape;1545;p43"/>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6" name="Google Shape;1546;p43"/>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1547" name="Google Shape;1547;p43"/>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3"/>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3"/>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2" name="Google Shape;1552;p43"/>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3"/>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3"/>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3"/>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3"/>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3"/>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3"/>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3"/>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3"/>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3"/>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3"/>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3"/>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3"/>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3"/>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3"/>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3"/>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3"/>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3"/>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3"/>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3"/>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3"/>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3"/>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3"/>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3"/>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3"/>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3"/>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3"/>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3"/>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3"/>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3"/>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3"/>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3"/>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3"/>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43"/>
          <p:cNvGrpSpPr/>
          <p:nvPr/>
        </p:nvGrpSpPr>
        <p:grpSpPr>
          <a:xfrm flipH="1">
            <a:off x="3704668" y="2844955"/>
            <a:ext cx="410808" cy="831197"/>
            <a:chOff x="3564075" y="2091586"/>
            <a:chExt cx="329966" cy="667521"/>
          </a:xfrm>
        </p:grpSpPr>
        <p:sp>
          <p:nvSpPr>
            <p:cNvPr id="1594" name="Google Shape;1594;p43"/>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43"/>
            <p:cNvGrpSpPr/>
            <p:nvPr/>
          </p:nvGrpSpPr>
          <p:grpSpPr>
            <a:xfrm>
              <a:off x="3577470" y="2091586"/>
              <a:ext cx="203196" cy="352319"/>
              <a:chOff x="3976450" y="5044825"/>
              <a:chExt cx="107625" cy="186600"/>
            </a:xfrm>
          </p:grpSpPr>
          <p:sp>
            <p:nvSpPr>
              <p:cNvPr id="1596" name="Google Shape;1596;p43"/>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3"/>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3"/>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3"/>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3"/>
            <p:cNvGrpSpPr/>
            <p:nvPr/>
          </p:nvGrpSpPr>
          <p:grpSpPr>
            <a:xfrm>
              <a:off x="3690750" y="2391589"/>
              <a:ext cx="203290" cy="367519"/>
              <a:chOff x="4036450" y="5279050"/>
              <a:chExt cx="107675" cy="194650"/>
            </a:xfrm>
          </p:grpSpPr>
          <p:sp>
            <p:nvSpPr>
              <p:cNvPr id="1601" name="Google Shape;1601;p43"/>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3"/>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3"/>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3"/>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5" name="Google Shape;1605;p43"/>
          <p:cNvGrpSpPr/>
          <p:nvPr/>
        </p:nvGrpSpPr>
        <p:grpSpPr>
          <a:xfrm>
            <a:off x="6877470" y="1081715"/>
            <a:ext cx="473148" cy="148870"/>
            <a:chOff x="4458420" y="5169625"/>
            <a:chExt cx="178850" cy="56275"/>
          </a:xfrm>
        </p:grpSpPr>
        <p:sp>
          <p:nvSpPr>
            <p:cNvPr id="1606" name="Google Shape;1606;p43"/>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3"/>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3"/>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3"/>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3"/>
          <p:cNvGrpSpPr/>
          <p:nvPr/>
        </p:nvGrpSpPr>
        <p:grpSpPr>
          <a:xfrm>
            <a:off x="5322464" y="966504"/>
            <a:ext cx="758083" cy="691884"/>
            <a:chOff x="5976993" y="238644"/>
            <a:chExt cx="671226" cy="612558"/>
          </a:xfrm>
        </p:grpSpPr>
        <p:grpSp>
          <p:nvGrpSpPr>
            <p:cNvPr id="1611" name="Google Shape;1611;p43"/>
            <p:cNvGrpSpPr/>
            <p:nvPr/>
          </p:nvGrpSpPr>
          <p:grpSpPr>
            <a:xfrm>
              <a:off x="6207869" y="264821"/>
              <a:ext cx="255900" cy="309550"/>
              <a:chOff x="4721075" y="260350"/>
              <a:chExt cx="255900" cy="309550"/>
            </a:xfrm>
          </p:grpSpPr>
          <p:sp>
            <p:nvSpPr>
              <p:cNvPr id="1612" name="Google Shape;1612;p43"/>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3"/>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3"/>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3"/>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43"/>
            <p:cNvGrpSpPr/>
            <p:nvPr/>
          </p:nvGrpSpPr>
          <p:grpSpPr>
            <a:xfrm>
              <a:off x="6014775" y="319425"/>
              <a:ext cx="267975" cy="297900"/>
              <a:chOff x="4428250" y="314750"/>
              <a:chExt cx="267975" cy="297900"/>
            </a:xfrm>
          </p:grpSpPr>
          <p:sp>
            <p:nvSpPr>
              <p:cNvPr id="1617" name="Google Shape;1617;p43"/>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3"/>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3"/>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43"/>
            <p:cNvGrpSpPr/>
            <p:nvPr/>
          </p:nvGrpSpPr>
          <p:grpSpPr>
            <a:xfrm>
              <a:off x="6384394" y="238644"/>
              <a:ext cx="263825" cy="384100"/>
              <a:chOff x="4897600" y="530925"/>
              <a:chExt cx="263825" cy="384100"/>
            </a:xfrm>
          </p:grpSpPr>
          <p:sp>
            <p:nvSpPr>
              <p:cNvPr id="1621" name="Google Shape;1621;p43"/>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3"/>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3"/>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43"/>
            <p:cNvGrpSpPr/>
            <p:nvPr/>
          </p:nvGrpSpPr>
          <p:grpSpPr>
            <a:xfrm>
              <a:off x="5976993" y="471107"/>
              <a:ext cx="222175" cy="258225"/>
              <a:chOff x="4390750" y="609200"/>
              <a:chExt cx="222175" cy="258225"/>
            </a:xfrm>
          </p:grpSpPr>
          <p:sp>
            <p:nvSpPr>
              <p:cNvPr id="1625" name="Google Shape;1625;p43"/>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3"/>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3"/>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3"/>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43"/>
            <p:cNvGrpSpPr/>
            <p:nvPr/>
          </p:nvGrpSpPr>
          <p:grpSpPr>
            <a:xfrm>
              <a:off x="6012699" y="624883"/>
              <a:ext cx="258950" cy="209025"/>
              <a:chOff x="4427350" y="850800"/>
              <a:chExt cx="258950" cy="209025"/>
            </a:xfrm>
          </p:grpSpPr>
          <p:sp>
            <p:nvSpPr>
              <p:cNvPr id="1630" name="Google Shape;1630;p43"/>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3"/>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3"/>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3"/>
            <p:cNvGrpSpPr/>
            <p:nvPr/>
          </p:nvGrpSpPr>
          <p:grpSpPr>
            <a:xfrm>
              <a:off x="6192527" y="709277"/>
              <a:ext cx="269050" cy="141925"/>
              <a:chOff x="4703050" y="934300"/>
              <a:chExt cx="269050" cy="141925"/>
            </a:xfrm>
          </p:grpSpPr>
          <p:sp>
            <p:nvSpPr>
              <p:cNvPr id="1634" name="Google Shape;1634;p43"/>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3"/>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6" name="Google Shape;1636;p43"/>
          <p:cNvGrpSpPr/>
          <p:nvPr/>
        </p:nvGrpSpPr>
        <p:grpSpPr>
          <a:xfrm rot="5400000">
            <a:off x="7811864" y="752915"/>
            <a:ext cx="87395" cy="517491"/>
            <a:chOff x="4427900" y="1369375"/>
            <a:chExt cx="77375" cy="458200"/>
          </a:xfrm>
        </p:grpSpPr>
        <p:grpSp>
          <p:nvGrpSpPr>
            <p:cNvPr id="1637" name="Google Shape;1637;p43"/>
            <p:cNvGrpSpPr/>
            <p:nvPr/>
          </p:nvGrpSpPr>
          <p:grpSpPr>
            <a:xfrm>
              <a:off x="4427900" y="1369375"/>
              <a:ext cx="36800" cy="458200"/>
              <a:chOff x="4427900" y="1369375"/>
              <a:chExt cx="36800" cy="458200"/>
            </a:xfrm>
          </p:grpSpPr>
          <p:sp>
            <p:nvSpPr>
              <p:cNvPr id="1638" name="Google Shape;1638;p43"/>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3"/>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3"/>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3"/>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3"/>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3"/>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3"/>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3"/>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3"/>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3"/>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3"/>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3"/>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3"/>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3"/>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3"/>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3"/>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3"/>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3"/>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3"/>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3"/>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3"/>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3"/>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3"/>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3"/>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3"/>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3"/>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3"/>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3"/>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3"/>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3"/>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3"/>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3"/>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3"/>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43"/>
            <p:cNvGrpSpPr/>
            <p:nvPr/>
          </p:nvGrpSpPr>
          <p:grpSpPr>
            <a:xfrm>
              <a:off x="4488850" y="1372625"/>
              <a:ext cx="16425" cy="169875"/>
              <a:chOff x="4488850" y="1372625"/>
              <a:chExt cx="16425" cy="169875"/>
            </a:xfrm>
          </p:grpSpPr>
          <p:sp>
            <p:nvSpPr>
              <p:cNvPr id="1672" name="Google Shape;1672;p43"/>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3"/>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3"/>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3"/>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3"/>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3"/>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3"/>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9" name="Google Shape;1679;p43"/>
          <p:cNvGrpSpPr/>
          <p:nvPr/>
        </p:nvGrpSpPr>
        <p:grpSpPr>
          <a:xfrm>
            <a:off x="4553653" y="1403110"/>
            <a:ext cx="287997" cy="219067"/>
            <a:chOff x="5023100" y="253750"/>
            <a:chExt cx="255000" cy="193950"/>
          </a:xfrm>
        </p:grpSpPr>
        <p:sp>
          <p:nvSpPr>
            <p:cNvPr id="1680" name="Google Shape;1680;p43"/>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3"/>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3"/>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3"/>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43"/>
          <p:cNvGrpSpPr/>
          <p:nvPr/>
        </p:nvGrpSpPr>
        <p:grpSpPr>
          <a:xfrm>
            <a:off x="4501765" y="1029060"/>
            <a:ext cx="163961" cy="243605"/>
            <a:chOff x="3431675" y="243350"/>
            <a:chExt cx="145175" cy="215675"/>
          </a:xfrm>
        </p:grpSpPr>
        <p:sp>
          <p:nvSpPr>
            <p:cNvPr id="1687" name="Google Shape;1687;p43"/>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43"/>
          <p:cNvGrpSpPr/>
          <p:nvPr/>
        </p:nvGrpSpPr>
        <p:grpSpPr>
          <a:xfrm>
            <a:off x="5009043" y="1043517"/>
            <a:ext cx="201428" cy="220987"/>
            <a:chOff x="3782200" y="256150"/>
            <a:chExt cx="178350" cy="195650"/>
          </a:xfrm>
        </p:grpSpPr>
        <p:sp>
          <p:nvSpPr>
            <p:cNvPr id="1692" name="Google Shape;1692;p43"/>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3"/>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43"/>
          <p:cNvGrpSpPr/>
          <p:nvPr/>
        </p:nvGrpSpPr>
        <p:grpSpPr>
          <a:xfrm>
            <a:off x="5981017" y="1451330"/>
            <a:ext cx="191857" cy="207037"/>
            <a:chOff x="3189900" y="762150"/>
            <a:chExt cx="169875" cy="183300"/>
          </a:xfrm>
        </p:grpSpPr>
        <p:grpSp>
          <p:nvGrpSpPr>
            <p:cNvPr id="1696" name="Google Shape;1696;p43"/>
            <p:cNvGrpSpPr/>
            <p:nvPr/>
          </p:nvGrpSpPr>
          <p:grpSpPr>
            <a:xfrm>
              <a:off x="3192775" y="894450"/>
              <a:ext cx="164100" cy="51000"/>
              <a:chOff x="3192775" y="894450"/>
              <a:chExt cx="164100" cy="51000"/>
            </a:xfrm>
          </p:grpSpPr>
          <p:sp>
            <p:nvSpPr>
              <p:cNvPr id="1697" name="Google Shape;1697;p43"/>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43"/>
            <p:cNvGrpSpPr/>
            <p:nvPr/>
          </p:nvGrpSpPr>
          <p:grpSpPr>
            <a:xfrm>
              <a:off x="3192775" y="862421"/>
              <a:ext cx="164100" cy="34915"/>
              <a:chOff x="3192775" y="867225"/>
              <a:chExt cx="164100" cy="25450"/>
            </a:xfrm>
          </p:grpSpPr>
          <p:sp>
            <p:nvSpPr>
              <p:cNvPr id="1700" name="Google Shape;1700;p43"/>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43"/>
            <p:cNvGrpSpPr/>
            <p:nvPr/>
          </p:nvGrpSpPr>
          <p:grpSpPr>
            <a:xfrm>
              <a:off x="3189900" y="762150"/>
              <a:ext cx="169875" cy="102375"/>
              <a:chOff x="3189900" y="762150"/>
              <a:chExt cx="169875" cy="102375"/>
            </a:xfrm>
          </p:grpSpPr>
          <p:sp>
            <p:nvSpPr>
              <p:cNvPr id="1703" name="Google Shape;1703;p43"/>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6" name="Google Shape;1706;p43"/>
          <p:cNvGrpSpPr/>
          <p:nvPr/>
        </p:nvGrpSpPr>
        <p:grpSpPr>
          <a:xfrm>
            <a:off x="4200824" y="1424207"/>
            <a:ext cx="202501" cy="173521"/>
            <a:chOff x="2862744" y="750125"/>
            <a:chExt cx="179300" cy="153627"/>
          </a:xfrm>
        </p:grpSpPr>
        <p:grpSp>
          <p:nvGrpSpPr>
            <p:cNvPr id="1707" name="Google Shape;1707;p43"/>
            <p:cNvGrpSpPr/>
            <p:nvPr/>
          </p:nvGrpSpPr>
          <p:grpSpPr>
            <a:xfrm>
              <a:off x="2934544" y="750125"/>
              <a:ext cx="107500" cy="112300"/>
              <a:chOff x="2934750" y="687150"/>
              <a:chExt cx="107500" cy="112300"/>
            </a:xfrm>
          </p:grpSpPr>
          <p:sp>
            <p:nvSpPr>
              <p:cNvPr id="1708" name="Google Shape;1708;p43"/>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3"/>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3"/>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43"/>
            <p:cNvGrpSpPr/>
            <p:nvPr/>
          </p:nvGrpSpPr>
          <p:grpSpPr>
            <a:xfrm>
              <a:off x="2896875" y="767675"/>
              <a:ext cx="114700" cy="116325"/>
              <a:chOff x="2896875" y="767675"/>
              <a:chExt cx="114700" cy="116325"/>
            </a:xfrm>
          </p:grpSpPr>
          <p:sp>
            <p:nvSpPr>
              <p:cNvPr id="1712" name="Google Shape;1712;p43"/>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3"/>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3"/>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3"/>
            <p:cNvGrpSpPr/>
            <p:nvPr/>
          </p:nvGrpSpPr>
          <p:grpSpPr>
            <a:xfrm>
              <a:off x="2862744" y="789602"/>
              <a:ext cx="110750" cy="114150"/>
              <a:chOff x="2862975" y="845225"/>
              <a:chExt cx="110750" cy="114150"/>
            </a:xfrm>
          </p:grpSpPr>
          <p:sp>
            <p:nvSpPr>
              <p:cNvPr id="1716" name="Google Shape;1716;p43"/>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3"/>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8" name="Google Shape;1718;p43"/>
          <p:cNvGrpSpPr/>
          <p:nvPr/>
        </p:nvGrpSpPr>
        <p:grpSpPr>
          <a:xfrm>
            <a:off x="3518186" y="1071374"/>
            <a:ext cx="610213" cy="564453"/>
            <a:chOff x="2431875" y="700600"/>
            <a:chExt cx="264700" cy="244850"/>
          </a:xfrm>
        </p:grpSpPr>
        <p:sp>
          <p:nvSpPr>
            <p:cNvPr id="1719" name="Google Shape;1719;p43"/>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3"/>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3"/>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3"/>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3"/>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3"/>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3"/>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43"/>
          <p:cNvGrpSpPr/>
          <p:nvPr/>
        </p:nvGrpSpPr>
        <p:grpSpPr>
          <a:xfrm>
            <a:off x="4193901" y="1043518"/>
            <a:ext cx="216347" cy="265394"/>
            <a:chOff x="4722841" y="238125"/>
            <a:chExt cx="191559" cy="234966"/>
          </a:xfrm>
        </p:grpSpPr>
        <p:grpSp>
          <p:nvGrpSpPr>
            <p:cNvPr id="1733" name="Google Shape;1733;p43"/>
            <p:cNvGrpSpPr/>
            <p:nvPr/>
          </p:nvGrpSpPr>
          <p:grpSpPr>
            <a:xfrm>
              <a:off x="4818100" y="238125"/>
              <a:ext cx="96300" cy="179775"/>
              <a:chOff x="2798800" y="238125"/>
              <a:chExt cx="96300" cy="179775"/>
            </a:xfrm>
          </p:grpSpPr>
          <p:sp>
            <p:nvSpPr>
              <p:cNvPr id="1734" name="Google Shape;1734;p43"/>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43"/>
            <p:cNvGrpSpPr/>
            <p:nvPr/>
          </p:nvGrpSpPr>
          <p:grpSpPr>
            <a:xfrm>
              <a:off x="4769812" y="311347"/>
              <a:ext cx="96300" cy="134375"/>
              <a:chOff x="2698550" y="350800"/>
              <a:chExt cx="96300" cy="134375"/>
            </a:xfrm>
          </p:grpSpPr>
          <p:sp>
            <p:nvSpPr>
              <p:cNvPr id="1738" name="Google Shape;1738;p43"/>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43"/>
            <p:cNvGrpSpPr/>
            <p:nvPr/>
          </p:nvGrpSpPr>
          <p:grpSpPr>
            <a:xfrm>
              <a:off x="4722841" y="379141"/>
              <a:ext cx="96125" cy="93950"/>
              <a:chOff x="2615975" y="444575"/>
              <a:chExt cx="96125" cy="93950"/>
            </a:xfrm>
          </p:grpSpPr>
          <p:sp>
            <p:nvSpPr>
              <p:cNvPr id="1742" name="Google Shape;1742;p43"/>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3"/>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3"/>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5" name="Google Shape;1745;p43"/>
          <p:cNvGrpSpPr/>
          <p:nvPr/>
        </p:nvGrpSpPr>
        <p:grpSpPr>
          <a:xfrm>
            <a:off x="4959250" y="1358511"/>
            <a:ext cx="301013" cy="279495"/>
            <a:chOff x="3506875" y="724175"/>
            <a:chExt cx="266525" cy="247450"/>
          </a:xfrm>
        </p:grpSpPr>
        <p:sp>
          <p:nvSpPr>
            <p:cNvPr id="1746" name="Google Shape;1746;p43"/>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3"/>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3"/>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3"/>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3"/>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3"/>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3"/>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3"/>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3"/>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3"/>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43"/>
          <p:cNvGrpSpPr/>
          <p:nvPr/>
        </p:nvGrpSpPr>
        <p:grpSpPr>
          <a:xfrm>
            <a:off x="4757246" y="1039762"/>
            <a:ext cx="170681" cy="251031"/>
            <a:chOff x="3608400" y="252825"/>
            <a:chExt cx="151125" cy="222250"/>
          </a:xfrm>
        </p:grpSpPr>
        <p:sp>
          <p:nvSpPr>
            <p:cNvPr id="1758" name="Google Shape;1758;p43"/>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3"/>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43"/>
          <p:cNvGrpSpPr/>
          <p:nvPr/>
        </p:nvGrpSpPr>
        <p:grpSpPr>
          <a:xfrm>
            <a:off x="3724001" y="4126320"/>
            <a:ext cx="329890" cy="226164"/>
            <a:chOff x="1267553" y="2204175"/>
            <a:chExt cx="492740" cy="337759"/>
          </a:xfrm>
        </p:grpSpPr>
        <p:sp>
          <p:nvSpPr>
            <p:cNvPr id="1761" name="Google Shape;1761;p43"/>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3"/>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3"/>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3"/>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3"/>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3"/>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3"/>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3"/>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3"/>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3"/>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3"/>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3"/>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3"/>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3"/>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3"/>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3"/>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3"/>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3"/>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3"/>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3"/>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3"/>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3"/>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3"/>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3"/>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3"/>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3"/>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3"/>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3"/>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3"/>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3"/>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3"/>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3"/>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3"/>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3"/>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43"/>
          <p:cNvGrpSpPr/>
          <p:nvPr/>
        </p:nvGrpSpPr>
        <p:grpSpPr>
          <a:xfrm>
            <a:off x="3736957" y="3779807"/>
            <a:ext cx="303991" cy="211305"/>
            <a:chOff x="1916639" y="2215270"/>
            <a:chExt cx="454057" cy="315569"/>
          </a:xfrm>
        </p:grpSpPr>
        <p:sp>
          <p:nvSpPr>
            <p:cNvPr id="1799" name="Google Shape;1799;p43"/>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3"/>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3"/>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3"/>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3"/>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3"/>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3"/>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3"/>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3"/>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3"/>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3"/>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3"/>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3"/>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3"/>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3"/>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43"/>
          <p:cNvGrpSpPr/>
          <p:nvPr/>
        </p:nvGrpSpPr>
        <p:grpSpPr>
          <a:xfrm>
            <a:off x="6189087" y="960610"/>
            <a:ext cx="512288" cy="431584"/>
            <a:chOff x="2577764" y="2194918"/>
            <a:chExt cx="422855" cy="356269"/>
          </a:xfrm>
        </p:grpSpPr>
        <p:grpSp>
          <p:nvGrpSpPr>
            <p:cNvPr id="1815" name="Google Shape;1815;p43"/>
            <p:cNvGrpSpPr/>
            <p:nvPr/>
          </p:nvGrpSpPr>
          <p:grpSpPr>
            <a:xfrm>
              <a:off x="2577764" y="2355085"/>
              <a:ext cx="422855" cy="196102"/>
              <a:chOff x="1957711" y="1893712"/>
              <a:chExt cx="429818" cy="199311"/>
            </a:xfrm>
          </p:grpSpPr>
          <p:sp>
            <p:nvSpPr>
              <p:cNvPr id="1816" name="Google Shape;1816;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43"/>
            <p:cNvGrpSpPr/>
            <p:nvPr/>
          </p:nvGrpSpPr>
          <p:grpSpPr>
            <a:xfrm>
              <a:off x="2577764" y="2301696"/>
              <a:ext cx="422855" cy="196102"/>
              <a:chOff x="1957711" y="1893712"/>
              <a:chExt cx="429818" cy="199311"/>
            </a:xfrm>
          </p:grpSpPr>
          <p:sp>
            <p:nvSpPr>
              <p:cNvPr id="1819" name="Google Shape;1819;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43"/>
            <p:cNvGrpSpPr/>
            <p:nvPr/>
          </p:nvGrpSpPr>
          <p:grpSpPr>
            <a:xfrm>
              <a:off x="2577764" y="2248307"/>
              <a:ext cx="422855" cy="196102"/>
              <a:chOff x="1957711" y="1893712"/>
              <a:chExt cx="429818" cy="199311"/>
            </a:xfrm>
          </p:grpSpPr>
          <p:sp>
            <p:nvSpPr>
              <p:cNvPr id="1822" name="Google Shape;1822;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43"/>
            <p:cNvGrpSpPr/>
            <p:nvPr/>
          </p:nvGrpSpPr>
          <p:grpSpPr>
            <a:xfrm>
              <a:off x="2577764" y="2194918"/>
              <a:ext cx="422855" cy="196102"/>
              <a:chOff x="1957711" y="1893712"/>
              <a:chExt cx="429818" cy="199311"/>
            </a:xfrm>
          </p:grpSpPr>
          <p:sp>
            <p:nvSpPr>
              <p:cNvPr id="1825" name="Google Shape;1825;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7" name="Google Shape;1827;p43"/>
          <p:cNvGrpSpPr/>
          <p:nvPr/>
        </p:nvGrpSpPr>
        <p:grpSpPr>
          <a:xfrm>
            <a:off x="6249226" y="1272956"/>
            <a:ext cx="581324" cy="356145"/>
            <a:chOff x="1293855" y="3668534"/>
            <a:chExt cx="896137" cy="548930"/>
          </a:xfrm>
        </p:grpSpPr>
        <p:grpSp>
          <p:nvGrpSpPr>
            <p:cNvPr id="1828" name="Google Shape;1828;p43"/>
            <p:cNvGrpSpPr/>
            <p:nvPr/>
          </p:nvGrpSpPr>
          <p:grpSpPr>
            <a:xfrm>
              <a:off x="2109599" y="3668534"/>
              <a:ext cx="80392" cy="527901"/>
              <a:chOff x="2109599" y="3668534"/>
              <a:chExt cx="80392" cy="527901"/>
            </a:xfrm>
          </p:grpSpPr>
          <p:sp>
            <p:nvSpPr>
              <p:cNvPr id="1829" name="Google Shape;1829;p43"/>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3"/>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3"/>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43"/>
            <p:cNvGrpSpPr/>
            <p:nvPr/>
          </p:nvGrpSpPr>
          <p:grpSpPr>
            <a:xfrm>
              <a:off x="2019021" y="3719234"/>
              <a:ext cx="80180" cy="479631"/>
              <a:chOff x="2019021" y="3719234"/>
              <a:chExt cx="80180" cy="479631"/>
            </a:xfrm>
          </p:grpSpPr>
          <p:sp>
            <p:nvSpPr>
              <p:cNvPr id="1833" name="Google Shape;1833;p43"/>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3"/>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3"/>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43"/>
            <p:cNvGrpSpPr/>
            <p:nvPr/>
          </p:nvGrpSpPr>
          <p:grpSpPr>
            <a:xfrm>
              <a:off x="1928250" y="3769723"/>
              <a:ext cx="80392" cy="431573"/>
              <a:chOff x="1928250" y="3769723"/>
              <a:chExt cx="80392" cy="431573"/>
            </a:xfrm>
          </p:grpSpPr>
          <p:sp>
            <p:nvSpPr>
              <p:cNvPr id="1837" name="Google Shape;1837;p43"/>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3"/>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3"/>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3"/>
            <p:cNvGrpSpPr/>
            <p:nvPr/>
          </p:nvGrpSpPr>
          <p:grpSpPr>
            <a:xfrm>
              <a:off x="1837672" y="3820443"/>
              <a:ext cx="80411" cy="383072"/>
              <a:chOff x="1837672" y="3820443"/>
              <a:chExt cx="80411" cy="383072"/>
            </a:xfrm>
          </p:grpSpPr>
          <p:sp>
            <p:nvSpPr>
              <p:cNvPr id="1841" name="Google Shape;1841;p43"/>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3"/>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3"/>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43"/>
            <p:cNvGrpSpPr/>
            <p:nvPr/>
          </p:nvGrpSpPr>
          <p:grpSpPr>
            <a:xfrm>
              <a:off x="1747113" y="3870912"/>
              <a:ext cx="80411" cy="335034"/>
              <a:chOff x="1747113" y="3870912"/>
              <a:chExt cx="80411" cy="335034"/>
            </a:xfrm>
          </p:grpSpPr>
          <p:sp>
            <p:nvSpPr>
              <p:cNvPr id="1845" name="Google Shape;1845;p43"/>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3"/>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3"/>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43"/>
            <p:cNvGrpSpPr/>
            <p:nvPr/>
          </p:nvGrpSpPr>
          <p:grpSpPr>
            <a:xfrm>
              <a:off x="1656341" y="3921632"/>
              <a:ext cx="80392" cy="286532"/>
              <a:chOff x="1656341" y="3921632"/>
              <a:chExt cx="80392" cy="286532"/>
            </a:xfrm>
          </p:grpSpPr>
          <p:sp>
            <p:nvSpPr>
              <p:cNvPr id="1849" name="Google Shape;1849;p43"/>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3"/>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3"/>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43"/>
            <p:cNvGrpSpPr/>
            <p:nvPr/>
          </p:nvGrpSpPr>
          <p:grpSpPr>
            <a:xfrm>
              <a:off x="1565763" y="3972101"/>
              <a:ext cx="80411" cy="238494"/>
              <a:chOff x="1565763" y="3972101"/>
              <a:chExt cx="80411" cy="238494"/>
            </a:xfrm>
          </p:grpSpPr>
          <p:sp>
            <p:nvSpPr>
              <p:cNvPr id="1853" name="Google Shape;1853;p43"/>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3"/>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3"/>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43"/>
            <p:cNvGrpSpPr/>
            <p:nvPr/>
          </p:nvGrpSpPr>
          <p:grpSpPr>
            <a:xfrm>
              <a:off x="1475204" y="4022821"/>
              <a:ext cx="80392" cy="189993"/>
              <a:chOff x="1475204" y="4022821"/>
              <a:chExt cx="80392" cy="189993"/>
            </a:xfrm>
          </p:grpSpPr>
          <p:sp>
            <p:nvSpPr>
              <p:cNvPr id="1857" name="Google Shape;1857;p43"/>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3"/>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3"/>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43"/>
            <p:cNvGrpSpPr/>
            <p:nvPr/>
          </p:nvGrpSpPr>
          <p:grpSpPr>
            <a:xfrm>
              <a:off x="1384645" y="4073310"/>
              <a:ext cx="80180" cy="141935"/>
              <a:chOff x="1384645" y="4073310"/>
              <a:chExt cx="80180" cy="141935"/>
            </a:xfrm>
          </p:grpSpPr>
          <p:sp>
            <p:nvSpPr>
              <p:cNvPr id="1861" name="Google Shape;1861;p43"/>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3"/>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3"/>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43"/>
            <p:cNvGrpSpPr/>
            <p:nvPr/>
          </p:nvGrpSpPr>
          <p:grpSpPr>
            <a:xfrm>
              <a:off x="1293855" y="4123779"/>
              <a:ext cx="80411" cy="93684"/>
              <a:chOff x="1293855" y="4123779"/>
              <a:chExt cx="80411" cy="93684"/>
            </a:xfrm>
          </p:grpSpPr>
          <p:sp>
            <p:nvSpPr>
              <p:cNvPr id="1865" name="Google Shape;1865;p43"/>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3"/>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3"/>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8" name="Google Shape;1868;p43"/>
          <p:cNvGrpSpPr/>
          <p:nvPr/>
        </p:nvGrpSpPr>
        <p:grpSpPr>
          <a:xfrm>
            <a:off x="6906078" y="1307440"/>
            <a:ext cx="576155" cy="321661"/>
            <a:chOff x="2306421" y="3721685"/>
            <a:chExt cx="888169" cy="495779"/>
          </a:xfrm>
        </p:grpSpPr>
        <p:grpSp>
          <p:nvGrpSpPr>
            <p:cNvPr id="1869" name="Google Shape;1869;p43"/>
            <p:cNvGrpSpPr/>
            <p:nvPr/>
          </p:nvGrpSpPr>
          <p:grpSpPr>
            <a:xfrm>
              <a:off x="3123054" y="3721685"/>
              <a:ext cx="71537" cy="495779"/>
              <a:chOff x="3123054" y="3721685"/>
              <a:chExt cx="71537" cy="495779"/>
            </a:xfrm>
          </p:grpSpPr>
          <p:sp>
            <p:nvSpPr>
              <p:cNvPr id="1870" name="Google Shape;1870;p43"/>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3"/>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43"/>
            <p:cNvGrpSpPr/>
            <p:nvPr/>
          </p:nvGrpSpPr>
          <p:grpSpPr>
            <a:xfrm>
              <a:off x="3032475" y="3769067"/>
              <a:ext cx="71324" cy="448396"/>
              <a:chOff x="3032475" y="3769067"/>
              <a:chExt cx="71324" cy="448396"/>
            </a:xfrm>
          </p:grpSpPr>
          <p:sp>
            <p:nvSpPr>
              <p:cNvPr id="1873" name="Google Shape;1873;p43"/>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3"/>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43"/>
            <p:cNvGrpSpPr/>
            <p:nvPr/>
          </p:nvGrpSpPr>
          <p:grpSpPr>
            <a:xfrm>
              <a:off x="2941704" y="3816218"/>
              <a:ext cx="71305" cy="401245"/>
              <a:chOff x="2941704" y="3816218"/>
              <a:chExt cx="71305" cy="401245"/>
            </a:xfrm>
          </p:grpSpPr>
          <p:sp>
            <p:nvSpPr>
              <p:cNvPr id="1876" name="Google Shape;1876;p43"/>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3"/>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43"/>
            <p:cNvGrpSpPr/>
            <p:nvPr/>
          </p:nvGrpSpPr>
          <p:grpSpPr>
            <a:xfrm>
              <a:off x="2850914" y="3863600"/>
              <a:ext cx="71324" cy="353863"/>
              <a:chOff x="2850914" y="3863600"/>
              <a:chExt cx="71324" cy="353863"/>
            </a:xfrm>
          </p:grpSpPr>
          <p:sp>
            <p:nvSpPr>
              <p:cNvPr id="1879" name="Google Shape;1879;p43"/>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3"/>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43"/>
            <p:cNvGrpSpPr/>
            <p:nvPr/>
          </p:nvGrpSpPr>
          <p:grpSpPr>
            <a:xfrm>
              <a:off x="2760123" y="3910770"/>
              <a:ext cx="71537" cy="306693"/>
              <a:chOff x="2760123" y="3910770"/>
              <a:chExt cx="71537" cy="306693"/>
            </a:xfrm>
          </p:grpSpPr>
          <p:sp>
            <p:nvSpPr>
              <p:cNvPr id="1882" name="Google Shape;1882;p43"/>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3"/>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43"/>
            <p:cNvGrpSpPr/>
            <p:nvPr/>
          </p:nvGrpSpPr>
          <p:grpSpPr>
            <a:xfrm>
              <a:off x="2669352" y="3958153"/>
              <a:ext cx="71537" cy="259310"/>
              <a:chOff x="2669352" y="3958153"/>
              <a:chExt cx="71537" cy="259310"/>
            </a:xfrm>
          </p:grpSpPr>
          <p:sp>
            <p:nvSpPr>
              <p:cNvPr id="1885" name="Google Shape;1885;p43"/>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3"/>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3"/>
            <p:cNvGrpSpPr/>
            <p:nvPr/>
          </p:nvGrpSpPr>
          <p:grpSpPr>
            <a:xfrm>
              <a:off x="2578561" y="4005323"/>
              <a:ext cx="71537" cy="212140"/>
              <a:chOff x="2578561" y="4005323"/>
              <a:chExt cx="71537" cy="212140"/>
            </a:xfrm>
          </p:grpSpPr>
          <p:sp>
            <p:nvSpPr>
              <p:cNvPr id="1888" name="Google Shape;1888;p43"/>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3"/>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43"/>
            <p:cNvGrpSpPr/>
            <p:nvPr/>
          </p:nvGrpSpPr>
          <p:grpSpPr>
            <a:xfrm>
              <a:off x="2488002" y="4052705"/>
              <a:ext cx="71305" cy="164758"/>
              <a:chOff x="2488002" y="4052705"/>
              <a:chExt cx="71305" cy="164758"/>
            </a:xfrm>
          </p:grpSpPr>
          <p:sp>
            <p:nvSpPr>
              <p:cNvPr id="1891" name="Google Shape;1891;p43"/>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3"/>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3"/>
            <p:cNvGrpSpPr/>
            <p:nvPr/>
          </p:nvGrpSpPr>
          <p:grpSpPr>
            <a:xfrm>
              <a:off x="2397212" y="4100088"/>
              <a:ext cx="71537" cy="117376"/>
              <a:chOff x="2397212" y="4100088"/>
              <a:chExt cx="71537" cy="117376"/>
            </a:xfrm>
          </p:grpSpPr>
          <p:sp>
            <p:nvSpPr>
              <p:cNvPr id="1894" name="Google Shape;1894;p43"/>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3"/>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43"/>
            <p:cNvGrpSpPr/>
            <p:nvPr/>
          </p:nvGrpSpPr>
          <p:grpSpPr>
            <a:xfrm>
              <a:off x="2306421" y="4147258"/>
              <a:ext cx="71537" cy="70205"/>
              <a:chOff x="2306421" y="4147258"/>
              <a:chExt cx="71537" cy="70205"/>
            </a:xfrm>
          </p:grpSpPr>
          <p:sp>
            <p:nvSpPr>
              <p:cNvPr id="1897" name="Google Shape;1897;p43"/>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3"/>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9" name="Google Shape;1899;p43"/>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3"/>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3"/>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3"/>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3"/>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3"/>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3"/>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3"/>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3"/>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3"/>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3"/>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3"/>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3"/>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3"/>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3"/>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3"/>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3"/>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3"/>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3"/>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3"/>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3"/>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3"/>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3"/>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3"/>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3"/>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3"/>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3"/>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3"/>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3"/>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3"/>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3"/>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3"/>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3"/>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3"/>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3"/>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4" name="Google Shape;1934;p43"/>
          <p:cNvGrpSpPr/>
          <p:nvPr/>
        </p:nvGrpSpPr>
        <p:grpSpPr>
          <a:xfrm>
            <a:off x="6227888" y="1898371"/>
            <a:ext cx="1882438" cy="1143564"/>
            <a:chOff x="2529950" y="4155175"/>
            <a:chExt cx="1137425" cy="690975"/>
          </a:xfrm>
        </p:grpSpPr>
        <p:sp>
          <p:nvSpPr>
            <p:cNvPr id="1935" name="Google Shape;1935;p43"/>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3"/>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3"/>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3"/>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3"/>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3"/>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3"/>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3"/>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3"/>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3"/>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3"/>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3"/>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3"/>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3"/>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3"/>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3"/>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3"/>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3"/>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3"/>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3"/>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3"/>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3"/>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3"/>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3"/>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3"/>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3"/>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3"/>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3"/>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3"/>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3"/>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3"/>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3"/>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3"/>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3"/>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3"/>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3"/>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3"/>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3"/>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3"/>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3"/>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3"/>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3"/>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3"/>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3"/>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3"/>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3"/>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3"/>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3"/>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3"/>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3"/>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3"/>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3"/>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3"/>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3"/>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3"/>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3"/>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3"/>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3"/>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3"/>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3"/>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3"/>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3"/>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3"/>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3"/>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3"/>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3"/>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3"/>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3"/>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3"/>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3"/>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3"/>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3"/>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3"/>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3"/>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3"/>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3"/>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3"/>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3"/>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3"/>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3"/>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3"/>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3"/>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3"/>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3"/>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3"/>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3"/>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3"/>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3"/>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3"/>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3"/>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3"/>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3"/>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3"/>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3"/>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3"/>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3"/>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3"/>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3"/>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3"/>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3"/>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3"/>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3"/>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3"/>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3"/>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3"/>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3"/>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3"/>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3"/>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3"/>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3"/>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3"/>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3"/>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3"/>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3"/>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3"/>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3"/>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3"/>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3"/>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3"/>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3"/>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3"/>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3"/>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3"/>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3"/>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3"/>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3"/>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3"/>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3"/>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3"/>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3"/>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3"/>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3"/>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3"/>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3"/>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3"/>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3"/>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3"/>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3"/>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3"/>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3"/>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3"/>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3"/>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3"/>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3"/>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3"/>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3"/>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3"/>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3"/>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3"/>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3"/>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3"/>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3"/>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3"/>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3"/>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3"/>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3"/>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3"/>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3"/>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3"/>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3"/>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3"/>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3"/>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3"/>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3"/>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3"/>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3"/>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3"/>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3"/>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3"/>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3"/>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3"/>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3"/>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3"/>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3"/>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3"/>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3"/>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3"/>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3"/>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3"/>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3"/>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3"/>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3"/>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3"/>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3"/>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3"/>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3"/>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3"/>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3"/>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3"/>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3"/>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3"/>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3"/>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3"/>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3"/>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3"/>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3"/>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3"/>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3"/>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3"/>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3"/>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3"/>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3"/>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3"/>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3"/>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3"/>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3"/>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3"/>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3"/>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3"/>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3"/>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3"/>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3"/>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3"/>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3"/>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3"/>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3"/>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3"/>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3"/>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3"/>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3"/>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3"/>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3"/>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3"/>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3"/>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3"/>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3"/>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3"/>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3"/>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3"/>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3"/>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3"/>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3"/>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3"/>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3"/>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3"/>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3"/>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3"/>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3"/>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3"/>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3"/>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3"/>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3"/>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3"/>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3"/>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3"/>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3"/>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3"/>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3"/>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3"/>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3"/>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3"/>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3"/>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3"/>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3"/>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3"/>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3"/>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3"/>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3"/>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3"/>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3"/>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3"/>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3"/>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3"/>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3"/>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3"/>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3"/>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3"/>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3"/>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3"/>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3"/>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3"/>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3"/>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3"/>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3"/>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3"/>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3"/>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3"/>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3"/>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3"/>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3"/>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3"/>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3"/>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3"/>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3"/>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3"/>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3"/>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3"/>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3"/>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3"/>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3"/>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3"/>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3"/>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3"/>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3"/>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3"/>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3"/>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3"/>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3"/>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3"/>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3"/>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3"/>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3"/>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3"/>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3"/>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3"/>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3"/>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3"/>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3"/>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3"/>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3"/>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3"/>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3"/>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3"/>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3"/>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3"/>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3"/>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3"/>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3"/>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3"/>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3"/>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3"/>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3"/>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3"/>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3"/>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3"/>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3"/>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3"/>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3"/>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3"/>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3"/>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3"/>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3"/>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3"/>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3"/>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3"/>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3"/>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3"/>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3"/>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3"/>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3"/>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3"/>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3"/>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3"/>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3"/>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3"/>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3"/>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3"/>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3"/>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3"/>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3"/>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3"/>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3"/>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3"/>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3"/>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3"/>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3"/>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3"/>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3"/>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3"/>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3"/>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3"/>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3"/>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3"/>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3"/>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3"/>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3"/>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3"/>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3"/>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3"/>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3"/>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3"/>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3"/>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3"/>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3"/>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3"/>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3"/>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3"/>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3"/>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3"/>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3"/>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3"/>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3"/>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3"/>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3"/>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3"/>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3"/>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3"/>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3"/>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3"/>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3"/>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3"/>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3"/>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3"/>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3"/>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3"/>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3"/>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3"/>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3"/>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3"/>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3"/>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3"/>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3"/>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3"/>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3"/>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3"/>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3"/>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3"/>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3"/>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3"/>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3"/>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3"/>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3"/>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3"/>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3"/>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3"/>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3"/>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3"/>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3"/>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3"/>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3"/>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3"/>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3"/>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3"/>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3"/>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3"/>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3"/>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3"/>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3"/>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3"/>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3"/>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3"/>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3"/>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3"/>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3"/>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3"/>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3"/>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3"/>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3"/>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3"/>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3"/>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3"/>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3"/>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3"/>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3"/>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3"/>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3"/>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3"/>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3"/>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3"/>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3"/>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3"/>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3"/>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3"/>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3"/>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3"/>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3"/>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3"/>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3"/>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3"/>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3"/>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3"/>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3"/>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3"/>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3"/>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3"/>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3"/>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3"/>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3"/>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3"/>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3"/>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3"/>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3"/>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3"/>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3"/>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3"/>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3"/>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3"/>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3"/>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3"/>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3"/>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3"/>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3"/>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3"/>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3"/>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3"/>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3"/>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3"/>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3"/>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3"/>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3"/>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3"/>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3"/>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3"/>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3"/>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3"/>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3"/>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3"/>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3"/>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3"/>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3"/>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3"/>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3"/>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3"/>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3"/>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3"/>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3"/>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3"/>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3"/>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3"/>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3"/>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3"/>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3"/>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3"/>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3"/>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3"/>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3"/>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3"/>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3"/>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3"/>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3"/>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3"/>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3"/>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3"/>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3"/>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3"/>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3"/>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3"/>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3"/>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3"/>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3"/>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3"/>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3"/>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3"/>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3"/>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3"/>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3"/>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3"/>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3"/>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3"/>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3"/>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3"/>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3"/>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3"/>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3"/>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3"/>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3"/>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3"/>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3"/>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3"/>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3"/>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3"/>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3"/>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3"/>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3"/>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3"/>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3"/>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3"/>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3"/>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3"/>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3"/>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3"/>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3"/>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3"/>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3"/>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3"/>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3"/>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3"/>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3"/>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3"/>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3"/>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3"/>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3"/>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3"/>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3"/>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3"/>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3"/>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3"/>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3"/>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3"/>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3"/>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3"/>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3"/>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3"/>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3"/>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3"/>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3"/>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3"/>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3"/>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3"/>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3"/>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3"/>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3"/>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3"/>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3"/>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3"/>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3"/>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3"/>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3"/>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3"/>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3"/>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3"/>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3"/>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3"/>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3"/>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3"/>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3"/>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3"/>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3"/>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3"/>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3"/>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3"/>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3"/>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3"/>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3"/>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3"/>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3"/>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3"/>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3"/>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3"/>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3"/>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3"/>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3"/>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3"/>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3"/>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3"/>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3"/>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3"/>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3"/>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3"/>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3"/>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3"/>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3"/>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3"/>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3"/>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3"/>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3"/>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3"/>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3"/>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3"/>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3"/>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3"/>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3"/>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3"/>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3"/>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3"/>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3"/>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3"/>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3"/>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3"/>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3"/>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3"/>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3"/>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3"/>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3"/>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3"/>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3"/>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3"/>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3"/>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3"/>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3"/>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3"/>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3"/>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3"/>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3"/>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3"/>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3"/>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3"/>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3"/>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3"/>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3"/>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3"/>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3"/>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3"/>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3"/>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3"/>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3"/>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3"/>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3"/>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3"/>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3"/>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3"/>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3"/>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3"/>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3"/>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3"/>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3"/>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3"/>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3"/>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3"/>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3"/>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3"/>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3"/>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3"/>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3"/>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3"/>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3"/>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3"/>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3"/>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3"/>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3"/>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3"/>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3"/>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3"/>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3"/>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3"/>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3"/>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3"/>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3"/>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3"/>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3"/>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3"/>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3"/>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3"/>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3"/>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3"/>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3"/>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3"/>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3"/>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3"/>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3"/>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3"/>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3"/>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3"/>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3"/>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3"/>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3"/>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3"/>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3"/>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3"/>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3"/>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3"/>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3"/>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3"/>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3"/>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3"/>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3"/>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3"/>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3"/>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3"/>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3"/>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3"/>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3"/>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3"/>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3"/>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3"/>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3"/>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3"/>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3"/>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3"/>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3"/>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3"/>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3"/>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3"/>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3"/>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3"/>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3"/>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3"/>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3"/>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3"/>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3"/>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3"/>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3"/>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3"/>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3"/>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3"/>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3"/>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3"/>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3"/>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3"/>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3"/>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3"/>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3"/>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3"/>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3"/>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3"/>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3"/>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3"/>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3"/>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3"/>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3"/>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3"/>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3"/>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3"/>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3"/>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3"/>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3"/>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3"/>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3"/>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3"/>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3"/>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3"/>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3"/>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3"/>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3"/>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3"/>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3"/>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3"/>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3"/>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3"/>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3"/>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3"/>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3"/>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3"/>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3"/>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3"/>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3"/>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3"/>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3"/>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3"/>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3"/>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3"/>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3"/>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3"/>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3"/>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3"/>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3"/>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3"/>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3"/>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3"/>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3"/>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3"/>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3"/>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3"/>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3"/>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3"/>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3"/>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3"/>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3"/>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3"/>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3"/>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3"/>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3"/>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3"/>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3"/>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3"/>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3"/>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3"/>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3"/>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3"/>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3"/>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3"/>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3"/>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3"/>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3"/>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3"/>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3"/>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3"/>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3"/>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3"/>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3"/>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3"/>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3"/>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3"/>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3"/>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3"/>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3"/>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3"/>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3"/>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3"/>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3"/>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3"/>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3"/>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3"/>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3"/>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3"/>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3"/>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3"/>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3"/>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3"/>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3"/>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3"/>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3"/>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3"/>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3"/>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3"/>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3"/>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3"/>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3"/>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3"/>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3"/>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3"/>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3"/>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3"/>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3"/>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3"/>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3"/>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3"/>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3"/>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3"/>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3"/>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3"/>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3"/>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3"/>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3"/>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3"/>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3"/>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3"/>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3"/>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3"/>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3"/>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3"/>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8" name="Google Shape;2888;p43"/>
          <p:cNvGrpSpPr/>
          <p:nvPr/>
        </p:nvGrpSpPr>
        <p:grpSpPr>
          <a:xfrm>
            <a:off x="3739420" y="2325786"/>
            <a:ext cx="299053" cy="288720"/>
            <a:chOff x="2127141" y="3043500"/>
            <a:chExt cx="422629" cy="408027"/>
          </a:xfrm>
        </p:grpSpPr>
        <p:grpSp>
          <p:nvGrpSpPr>
            <p:cNvPr id="2889" name="Google Shape;2889;p43"/>
            <p:cNvGrpSpPr/>
            <p:nvPr/>
          </p:nvGrpSpPr>
          <p:grpSpPr>
            <a:xfrm>
              <a:off x="2127141" y="3048223"/>
              <a:ext cx="418743" cy="403304"/>
              <a:chOff x="2101363" y="3048223"/>
              <a:chExt cx="418743" cy="403304"/>
            </a:xfrm>
          </p:grpSpPr>
          <p:sp>
            <p:nvSpPr>
              <p:cNvPr id="2890" name="Google Shape;2890;p43"/>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3"/>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2" name="Google Shape;2892;p43"/>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3"/>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43"/>
          <p:cNvGrpSpPr/>
          <p:nvPr/>
        </p:nvGrpSpPr>
        <p:grpSpPr>
          <a:xfrm>
            <a:off x="6204707" y="3202278"/>
            <a:ext cx="1928879" cy="1118124"/>
            <a:chOff x="1397225" y="1410350"/>
            <a:chExt cx="4786300" cy="2774500"/>
          </a:xfrm>
        </p:grpSpPr>
        <p:grpSp>
          <p:nvGrpSpPr>
            <p:cNvPr id="2895" name="Google Shape;2895;p43"/>
            <p:cNvGrpSpPr/>
            <p:nvPr/>
          </p:nvGrpSpPr>
          <p:grpSpPr>
            <a:xfrm>
              <a:off x="4293400" y="2574725"/>
              <a:ext cx="84425" cy="80100"/>
              <a:chOff x="4293400" y="2574725"/>
              <a:chExt cx="84425" cy="80100"/>
            </a:xfrm>
          </p:grpSpPr>
          <p:sp>
            <p:nvSpPr>
              <p:cNvPr id="2896" name="Google Shape;2896;p4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7" name="Google Shape;2897;p4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43"/>
            <p:cNvGrpSpPr/>
            <p:nvPr/>
          </p:nvGrpSpPr>
          <p:grpSpPr>
            <a:xfrm>
              <a:off x="4000175" y="1462675"/>
              <a:ext cx="1917275" cy="1140875"/>
              <a:chOff x="4000175" y="1462675"/>
              <a:chExt cx="1917275" cy="1140875"/>
            </a:xfrm>
          </p:grpSpPr>
          <p:sp>
            <p:nvSpPr>
              <p:cNvPr id="2899" name="Google Shape;2899;p4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900" name="Google Shape;2900;p43"/>
              <p:cNvGrpSpPr/>
              <p:nvPr/>
            </p:nvGrpSpPr>
            <p:grpSpPr>
              <a:xfrm>
                <a:off x="4000175" y="1462675"/>
                <a:ext cx="1917275" cy="1140875"/>
                <a:chOff x="4000175" y="1462675"/>
                <a:chExt cx="1917275" cy="1140875"/>
              </a:xfrm>
            </p:grpSpPr>
            <p:sp>
              <p:nvSpPr>
                <p:cNvPr id="2901" name="Google Shape;2901;p4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2" name="Google Shape;2902;p4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07" name="Google Shape;2907;p43"/>
            <p:cNvGrpSpPr/>
            <p:nvPr/>
          </p:nvGrpSpPr>
          <p:grpSpPr>
            <a:xfrm>
              <a:off x="3960625" y="2587825"/>
              <a:ext cx="94050" cy="104125"/>
              <a:chOff x="3960625" y="2587825"/>
              <a:chExt cx="94050" cy="104125"/>
            </a:xfrm>
          </p:grpSpPr>
          <p:sp>
            <p:nvSpPr>
              <p:cNvPr id="2908" name="Google Shape;2908;p4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9" name="Google Shape;2909;p4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43"/>
            <p:cNvGrpSpPr/>
            <p:nvPr/>
          </p:nvGrpSpPr>
          <p:grpSpPr>
            <a:xfrm>
              <a:off x="3765350" y="2500900"/>
              <a:ext cx="173600" cy="187925"/>
              <a:chOff x="3765350" y="2500900"/>
              <a:chExt cx="173600" cy="187925"/>
            </a:xfrm>
          </p:grpSpPr>
          <p:sp>
            <p:nvSpPr>
              <p:cNvPr id="2911" name="Google Shape;2911;p4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2" name="Google Shape;2912;p4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43"/>
            <p:cNvGrpSpPr/>
            <p:nvPr/>
          </p:nvGrpSpPr>
          <p:grpSpPr>
            <a:xfrm>
              <a:off x="3750475" y="2481850"/>
              <a:ext cx="85125" cy="51800"/>
              <a:chOff x="3750475" y="2481850"/>
              <a:chExt cx="85125" cy="51800"/>
            </a:xfrm>
          </p:grpSpPr>
          <p:sp>
            <p:nvSpPr>
              <p:cNvPr id="2918" name="Google Shape;2918;p4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20" name="Google Shape;2920;p43"/>
            <p:cNvGrpSpPr/>
            <p:nvPr/>
          </p:nvGrpSpPr>
          <p:grpSpPr>
            <a:xfrm>
              <a:off x="3627175" y="2432450"/>
              <a:ext cx="172100" cy="169075"/>
              <a:chOff x="3627175" y="2432450"/>
              <a:chExt cx="172100" cy="169075"/>
            </a:xfrm>
          </p:grpSpPr>
          <p:sp>
            <p:nvSpPr>
              <p:cNvPr id="2921" name="Google Shape;2921;p4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3" name="Google Shape;2923;p4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4" name="Google Shape;2924;p43"/>
            <p:cNvGrpSpPr/>
            <p:nvPr/>
          </p:nvGrpSpPr>
          <p:grpSpPr>
            <a:xfrm>
              <a:off x="3561536" y="2585450"/>
              <a:ext cx="61539" cy="99045"/>
              <a:chOff x="3561536" y="2585450"/>
              <a:chExt cx="61539" cy="99045"/>
            </a:xfrm>
          </p:grpSpPr>
          <p:sp>
            <p:nvSpPr>
              <p:cNvPr id="2925" name="Google Shape;2925;p4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7" name="Google Shape;2927;p43"/>
            <p:cNvGrpSpPr/>
            <p:nvPr/>
          </p:nvGrpSpPr>
          <p:grpSpPr>
            <a:xfrm>
              <a:off x="3906325" y="1984500"/>
              <a:ext cx="156075" cy="262825"/>
              <a:chOff x="3906325" y="1984500"/>
              <a:chExt cx="156075" cy="262825"/>
            </a:xfrm>
          </p:grpSpPr>
          <p:sp>
            <p:nvSpPr>
              <p:cNvPr id="2928" name="Google Shape;2928;p4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9" name="Google Shape;2929;p4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43"/>
            <p:cNvGrpSpPr/>
            <p:nvPr/>
          </p:nvGrpSpPr>
          <p:grpSpPr>
            <a:xfrm>
              <a:off x="1397225" y="1637375"/>
              <a:ext cx="1401575" cy="1228250"/>
              <a:chOff x="1397225" y="1637375"/>
              <a:chExt cx="1401575" cy="1228250"/>
            </a:xfrm>
          </p:grpSpPr>
          <p:sp>
            <p:nvSpPr>
              <p:cNvPr id="2931" name="Google Shape;2931;p4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2" name="Google Shape;2932;p43"/>
              <p:cNvGrpSpPr/>
              <p:nvPr/>
            </p:nvGrpSpPr>
            <p:grpSpPr>
              <a:xfrm>
                <a:off x="1397225" y="1637375"/>
                <a:ext cx="1398775" cy="1228250"/>
                <a:chOff x="1397225" y="1637375"/>
                <a:chExt cx="1398775" cy="1228250"/>
              </a:xfrm>
            </p:grpSpPr>
            <p:sp>
              <p:nvSpPr>
                <p:cNvPr id="2933" name="Google Shape;2933;p4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5" name="Google Shape;2935;p43"/>
            <p:cNvGrpSpPr/>
            <p:nvPr/>
          </p:nvGrpSpPr>
          <p:grpSpPr>
            <a:xfrm>
              <a:off x="2605700" y="3152850"/>
              <a:ext cx="594125" cy="616250"/>
              <a:chOff x="2605700" y="3152850"/>
              <a:chExt cx="594125" cy="616250"/>
            </a:xfrm>
          </p:grpSpPr>
          <p:sp>
            <p:nvSpPr>
              <p:cNvPr id="2936" name="Google Shape;2936;p4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7" name="Google Shape;2937;p4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8" name="Google Shape;2938;p43"/>
            <p:cNvGrpSpPr/>
            <p:nvPr/>
          </p:nvGrpSpPr>
          <p:grpSpPr>
            <a:xfrm>
              <a:off x="2680375" y="3423800"/>
              <a:ext cx="182975" cy="761050"/>
              <a:chOff x="2680375" y="3423800"/>
              <a:chExt cx="182975" cy="761050"/>
            </a:xfrm>
          </p:grpSpPr>
          <p:sp>
            <p:nvSpPr>
              <p:cNvPr id="2939" name="Google Shape;2939;p4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40" name="Google Shape;2940;p4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43"/>
            <p:cNvGrpSpPr/>
            <p:nvPr/>
          </p:nvGrpSpPr>
          <p:grpSpPr>
            <a:xfrm>
              <a:off x="3918000" y="3561900"/>
              <a:ext cx="236225" cy="207100"/>
              <a:chOff x="3918000" y="3561900"/>
              <a:chExt cx="236225" cy="207100"/>
            </a:xfrm>
          </p:grpSpPr>
          <p:sp>
            <p:nvSpPr>
              <p:cNvPr id="2942" name="Google Shape;2942;p4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3" name="Google Shape;2943;p4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4" name="Google Shape;2944;p43"/>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3"/>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3"/>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7" name="Google Shape;2947;p43"/>
            <p:cNvGrpSpPr/>
            <p:nvPr/>
          </p:nvGrpSpPr>
          <p:grpSpPr>
            <a:xfrm>
              <a:off x="1922950" y="1410350"/>
              <a:ext cx="1252825" cy="1162875"/>
              <a:chOff x="1922950" y="1410350"/>
              <a:chExt cx="1252825" cy="1162875"/>
            </a:xfrm>
          </p:grpSpPr>
          <p:sp>
            <p:nvSpPr>
              <p:cNvPr id="2948" name="Google Shape;2948;p4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4" name="Google Shape;2964;p43"/>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3"/>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3"/>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3"/>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3"/>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3"/>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3"/>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3"/>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3"/>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3"/>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3"/>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3"/>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3"/>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3"/>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3"/>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3"/>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3"/>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3"/>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3"/>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3"/>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3"/>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3"/>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6" name="Google Shape;2986;p43"/>
            <p:cNvGrpSpPr/>
            <p:nvPr/>
          </p:nvGrpSpPr>
          <p:grpSpPr>
            <a:xfrm>
              <a:off x="2711750" y="3572300"/>
              <a:ext cx="230725" cy="598425"/>
              <a:chOff x="2711750" y="3572300"/>
              <a:chExt cx="230725" cy="598425"/>
            </a:xfrm>
          </p:grpSpPr>
          <p:sp>
            <p:nvSpPr>
              <p:cNvPr id="2987" name="Google Shape;2987;p4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43"/>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0" name="Google Shape;2990;p43"/>
            <p:cNvGrpSpPr/>
            <p:nvPr/>
          </p:nvGrpSpPr>
          <p:grpSpPr>
            <a:xfrm>
              <a:off x="3781475" y="1624825"/>
              <a:ext cx="153300" cy="166375"/>
              <a:chOff x="3781475" y="1624825"/>
              <a:chExt cx="153300" cy="166375"/>
            </a:xfrm>
          </p:grpSpPr>
          <p:sp>
            <p:nvSpPr>
              <p:cNvPr id="2991" name="Google Shape;2991;p4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43"/>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3"/>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3"/>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3"/>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3"/>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3"/>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3"/>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2" name="Google Shape;3002;p43"/>
            <p:cNvGrpSpPr/>
            <p:nvPr/>
          </p:nvGrpSpPr>
          <p:grpSpPr>
            <a:xfrm>
              <a:off x="5068275" y="3161675"/>
              <a:ext cx="664875" cy="222850"/>
              <a:chOff x="5068275" y="3161675"/>
              <a:chExt cx="664875" cy="222850"/>
            </a:xfrm>
          </p:grpSpPr>
          <p:sp>
            <p:nvSpPr>
              <p:cNvPr id="3003" name="Google Shape;3003;p4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7" name="Google Shape;3007;p43"/>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3"/>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3"/>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3"/>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3"/>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3"/>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3"/>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3"/>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3"/>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3"/>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3"/>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3"/>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3"/>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3"/>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3"/>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3"/>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3"/>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3"/>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3"/>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3"/>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3"/>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3"/>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3"/>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3"/>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3"/>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3"/>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3"/>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3"/>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3"/>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6" name="Google Shape;3036;p43"/>
            <p:cNvGrpSpPr/>
            <p:nvPr/>
          </p:nvGrpSpPr>
          <p:grpSpPr>
            <a:xfrm>
              <a:off x="3586375" y="2281300"/>
              <a:ext cx="125025" cy="175275"/>
              <a:chOff x="3586375" y="2281300"/>
              <a:chExt cx="125025" cy="175275"/>
            </a:xfrm>
          </p:grpSpPr>
          <p:sp>
            <p:nvSpPr>
              <p:cNvPr id="3037" name="Google Shape;3037;p4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9" name="Google Shape;3039;p43"/>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0" name="Google Shape;3040;p43"/>
            <p:cNvGrpSpPr/>
            <p:nvPr/>
          </p:nvGrpSpPr>
          <p:grpSpPr>
            <a:xfrm>
              <a:off x="5298975" y="3412225"/>
              <a:ext cx="576450" cy="616225"/>
              <a:chOff x="5298975" y="3412225"/>
              <a:chExt cx="576450" cy="616225"/>
            </a:xfrm>
          </p:grpSpPr>
          <p:sp>
            <p:nvSpPr>
              <p:cNvPr id="3041" name="Google Shape;3041;p4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43"/>
            <p:cNvGrpSpPr/>
            <p:nvPr/>
          </p:nvGrpSpPr>
          <p:grpSpPr>
            <a:xfrm>
              <a:off x="5952300" y="3852150"/>
              <a:ext cx="231225" cy="287200"/>
              <a:chOff x="5952300" y="3852150"/>
              <a:chExt cx="231225" cy="287200"/>
            </a:xfrm>
          </p:grpSpPr>
          <p:sp>
            <p:nvSpPr>
              <p:cNvPr id="3044" name="Google Shape;3044;p4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6" name="Google Shape;3046;p43"/>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3"/>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3"/>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3"/>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3"/>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3"/>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3"/>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3"/>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4" name="Google Shape;3054;p43"/>
            <p:cNvGrpSpPr/>
            <p:nvPr/>
          </p:nvGrpSpPr>
          <p:grpSpPr>
            <a:xfrm>
              <a:off x="4842300" y="3099950"/>
              <a:ext cx="31425" cy="59650"/>
              <a:chOff x="4842300" y="3099950"/>
              <a:chExt cx="31425" cy="59650"/>
            </a:xfrm>
          </p:grpSpPr>
          <p:sp>
            <p:nvSpPr>
              <p:cNvPr id="3055" name="Google Shape;3055;p4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9" name="Google Shape;3059;p43"/>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3"/>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3"/>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3"/>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3"/>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3"/>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3"/>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3"/>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7" name="Google Shape;3067;p43"/>
            <p:cNvGrpSpPr/>
            <p:nvPr/>
          </p:nvGrpSpPr>
          <p:grpSpPr>
            <a:xfrm>
              <a:off x="3866750" y="2520350"/>
              <a:ext cx="78475" cy="60700"/>
              <a:chOff x="3866750" y="2520350"/>
              <a:chExt cx="78475" cy="60700"/>
            </a:xfrm>
          </p:grpSpPr>
          <p:sp>
            <p:nvSpPr>
              <p:cNvPr id="3068" name="Google Shape;3068;p4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2" name="Google Shape;3072;p43"/>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3"/>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3"/>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3"/>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3"/>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3"/>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3"/>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3"/>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3"/>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3"/>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3"/>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3"/>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3"/>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3"/>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3"/>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3"/>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3"/>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3"/>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3"/>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3"/>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3"/>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3"/>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3"/>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3"/>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3"/>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3"/>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3"/>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3"/>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3"/>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3"/>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3"/>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3"/>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3"/>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3"/>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3"/>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3"/>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3"/>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3"/>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3"/>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3"/>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3"/>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3"/>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4" name="Google Shape;3114;p43"/>
            <p:cNvGrpSpPr/>
            <p:nvPr/>
          </p:nvGrpSpPr>
          <p:grpSpPr>
            <a:xfrm>
              <a:off x="3450375" y="3038225"/>
              <a:ext cx="132875" cy="99400"/>
              <a:chOff x="3450375" y="3038225"/>
              <a:chExt cx="132875" cy="99400"/>
            </a:xfrm>
          </p:grpSpPr>
          <p:sp>
            <p:nvSpPr>
              <p:cNvPr id="3115" name="Google Shape;3115;p4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7" name="Google Shape;3117;p43"/>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3"/>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3"/>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3"/>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3"/>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3"/>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3"/>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3"/>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3"/>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3"/>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3"/>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3"/>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3"/>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3"/>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3"/>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3"/>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3"/>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3"/>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3"/>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3"/>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3"/>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3"/>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3"/>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3"/>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3"/>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3"/>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3"/>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3"/>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3"/>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3"/>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3"/>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3"/>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3"/>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43"/>
          <p:cNvGrpSpPr/>
          <p:nvPr/>
        </p:nvGrpSpPr>
        <p:grpSpPr>
          <a:xfrm>
            <a:off x="4073623" y="3195884"/>
            <a:ext cx="1990503" cy="1173794"/>
            <a:chOff x="4714886" y="3271938"/>
            <a:chExt cx="1202721" cy="709241"/>
          </a:xfrm>
        </p:grpSpPr>
        <p:grpSp>
          <p:nvGrpSpPr>
            <p:cNvPr id="3153" name="Google Shape;3153;p43"/>
            <p:cNvGrpSpPr/>
            <p:nvPr/>
          </p:nvGrpSpPr>
          <p:grpSpPr>
            <a:xfrm>
              <a:off x="4714886" y="3271938"/>
              <a:ext cx="1202721" cy="709241"/>
              <a:chOff x="2514225" y="4239175"/>
              <a:chExt cx="2084800" cy="1229400"/>
            </a:xfrm>
          </p:grpSpPr>
          <p:sp>
            <p:nvSpPr>
              <p:cNvPr id="3154" name="Google Shape;3154;p43"/>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3"/>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3"/>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3"/>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3"/>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3"/>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3"/>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3"/>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3"/>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3"/>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3"/>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3"/>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3"/>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3"/>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3"/>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3"/>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3"/>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3"/>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3"/>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3"/>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3"/>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3"/>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3"/>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3"/>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3"/>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3"/>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3"/>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3"/>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3"/>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3"/>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3"/>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3"/>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3"/>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3"/>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3"/>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3"/>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3"/>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3"/>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3"/>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3"/>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3"/>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3"/>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3"/>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3"/>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3"/>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3"/>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3"/>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3"/>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3"/>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3"/>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3"/>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3"/>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3"/>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3"/>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3"/>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3"/>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3"/>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3"/>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3"/>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3"/>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3"/>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3"/>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3"/>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3"/>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3"/>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3"/>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3"/>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3"/>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3"/>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3"/>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3"/>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3"/>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3"/>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3"/>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3"/>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3"/>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3"/>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3"/>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3"/>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3"/>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3"/>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3"/>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3"/>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3"/>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3"/>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3"/>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3"/>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3"/>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3"/>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3"/>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3"/>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3"/>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3"/>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3"/>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3"/>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3"/>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3"/>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3"/>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3"/>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3"/>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3"/>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3"/>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3"/>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3"/>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3"/>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3"/>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3"/>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3"/>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3"/>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3"/>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3"/>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3"/>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3"/>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3"/>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3"/>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3"/>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3"/>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3"/>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3"/>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3"/>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3"/>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3"/>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3"/>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3"/>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3"/>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3"/>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3"/>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3"/>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3"/>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3"/>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3"/>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3"/>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3"/>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3"/>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3"/>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3"/>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3"/>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3"/>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3"/>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3"/>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3"/>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3"/>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3"/>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3"/>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3"/>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3"/>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3"/>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3"/>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3"/>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3"/>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3"/>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3"/>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3"/>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3"/>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3"/>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3"/>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3"/>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3"/>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3"/>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3"/>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3"/>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3"/>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3"/>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3"/>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3"/>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3"/>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3"/>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3"/>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3"/>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3"/>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3"/>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3"/>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3"/>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3"/>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3"/>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3"/>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3"/>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3"/>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3"/>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3"/>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3"/>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3"/>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3"/>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3"/>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3"/>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3"/>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3"/>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3"/>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3"/>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3"/>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3"/>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3"/>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3"/>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3"/>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3"/>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3"/>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3"/>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3"/>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3"/>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3"/>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3"/>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3"/>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3"/>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3"/>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3"/>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3"/>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3"/>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3"/>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3"/>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3"/>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3"/>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3"/>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3"/>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3"/>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3"/>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3"/>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3"/>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3"/>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3"/>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3"/>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3"/>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3"/>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3"/>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3"/>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3"/>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3"/>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3"/>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3"/>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3"/>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3"/>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3"/>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3"/>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3"/>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3"/>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3"/>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3"/>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3"/>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3"/>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3"/>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3"/>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3"/>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3"/>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3"/>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3"/>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3"/>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3"/>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3"/>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3"/>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3"/>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3"/>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3"/>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3"/>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3"/>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3"/>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3"/>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3"/>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3"/>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3"/>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3"/>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3"/>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3"/>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3"/>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3"/>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3"/>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3"/>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3"/>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3"/>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3"/>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3"/>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3"/>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3"/>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8" name="Google Shape;3428;p43"/>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9" name="Google Shape;3429;p43"/>
            <p:cNvGrpSpPr/>
            <p:nvPr/>
          </p:nvGrpSpPr>
          <p:grpSpPr>
            <a:xfrm>
              <a:off x="4851510" y="3282978"/>
              <a:ext cx="1028757" cy="669305"/>
              <a:chOff x="2732000" y="1526850"/>
              <a:chExt cx="1783250" cy="1160175"/>
            </a:xfrm>
          </p:grpSpPr>
          <p:sp>
            <p:nvSpPr>
              <p:cNvPr id="3430" name="Google Shape;3430;p43"/>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3"/>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3"/>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3"/>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3"/>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3"/>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3"/>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3"/>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3"/>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3"/>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3"/>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3"/>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3"/>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3"/>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3"/>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3"/>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3"/>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3"/>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3"/>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3"/>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3"/>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3"/>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3"/>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3"/>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3"/>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3"/>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3"/>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3"/>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3"/>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3"/>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3"/>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3"/>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3"/>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3"/>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3"/>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3"/>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43"/>
          <p:cNvGrpSpPr/>
          <p:nvPr/>
        </p:nvGrpSpPr>
        <p:grpSpPr>
          <a:xfrm>
            <a:off x="4005100" y="1921297"/>
            <a:ext cx="2127409" cy="1097580"/>
            <a:chOff x="4758945" y="2591412"/>
            <a:chExt cx="1114585" cy="575011"/>
          </a:xfrm>
        </p:grpSpPr>
        <p:grpSp>
          <p:nvGrpSpPr>
            <p:cNvPr id="3467" name="Google Shape;3467;p43"/>
            <p:cNvGrpSpPr/>
            <p:nvPr/>
          </p:nvGrpSpPr>
          <p:grpSpPr>
            <a:xfrm>
              <a:off x="4758945" y="2591412"/>
              <a:ext cx="1114585" cy="575011"/>
              <a:chOff x="4758945" y="2591412"/>
              <a:chExt cx="1114585" cy="575011"/>
            </a:xfrm>
          </p:grpSpPr>
          <p:sp>
            <p:nvSpPr>
              <p:cNvPr id="3468" name="Google Shape;3468;p43"/>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3"/>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3"/>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3"/>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3"/>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3"/>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3"/>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3"/>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3"/>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3"/>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3"/>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3"/>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3"/>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3"/>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3"/>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3"/>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4" name="Google Shape;3484;p43"/>
            <p:cNvGrpSpPr/>
            <p:nvPr/>
          </p:nvGrpSpPr>
          <p:grpSpPr>
            <a:xfrm>
              <a:off x="4760834" y="2594715"/>
              <a:ext cx="1108903" cy="517407"/>
              <a:chOff x="4760834" y="2594715"/>
              <a:chExt cx="1108903" cy="517407"/>
            </a:xfrm>
          </p:grpSpPr>
          <p:sp>
            <p:nvSpPr>
              <p:cNvPr id="3485" name="Google Shape;3485;p43"/>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3"/>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3"/>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3"/>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3"/>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3"/>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3"/>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3"/>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3"/>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3"/>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3"/>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3"/>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3"/>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3"/>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3"/>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3"/>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3"/>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3"/>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3"/>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3"/>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3"/>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3"/>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3"/>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3"/>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3"/>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3"/>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3"/>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3"/>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3"/>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3"/>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3"/>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3"/>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3"/>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3"/>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3"/>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3"/>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3"/>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3"/>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3"/>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3"/>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3"/>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3"/>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3"/>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3"/>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3"/>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3"/>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3"/>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3"/>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3"/>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3"/>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3"/>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3"/>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3"/>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3"/>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3"/>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3"/>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3"/>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3"/>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3"/>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3"/>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3"/>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3"/>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3"/>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3"/>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3"/>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3"/>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3"/>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3"/>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3"/>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3"/>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3"/>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3"/>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3"/>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3"/>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3"/>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3"/>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3"/>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3"/>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3"/>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3"/>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3"/>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3"/>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3"/>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3"/>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3"/>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3"/>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3"/>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3"/>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3"/>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3"/>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3"/>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3"/>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3"/>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3"/>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3"/>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3"/>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3"/>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3"/>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3"/>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3"/>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3"/>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3"/>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3"/>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3"/>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3"/>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3"/>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3"/>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3"/>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3"/>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3"/>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3"/>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3"/>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3"/>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3"/>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3"/>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3"/>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3"/>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3"/>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3"/>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3"/>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3"/>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3"/>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3"/>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3"/>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3"/>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3"/>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3"/>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3"/>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3"/>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3"/>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3"/>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3"/>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3"/>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3"/>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3"/>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3"/>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3"/>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3"/>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3"/>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3"/>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3"/>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3"/>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3"/>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3"/>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3"/>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3"/>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3"/>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3"/>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3"/>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3"/>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3"/>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3"/>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3"/>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3"/>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3"/>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3"/>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3"/>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3"/>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3"/>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3"/>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3"/>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3"/>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3"/>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3"/>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3"/>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3"/>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3"/>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3"/>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3"/>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3"/>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3"/>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3"/>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3"/>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3"/>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3"/>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3"/>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3"/>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3"/>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3"/>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3"/>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3"/>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3"/>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3"/>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3"/>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3"/>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3"/>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3"/>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3"/>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3"/>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3"/>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3"/>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3"/>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3"/>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3"/>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3"/>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3"/>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3"/>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3"/>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3"/>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3"/>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3"/>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3"/>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3"/>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3"/>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3"/>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3"/>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3"/>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3"/>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3"/>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3"/>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3"/>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3"/>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3"/>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3"/>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3"/>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3"/>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3"/>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3"/>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3"/>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3"/>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3"/>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3"/>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3"/>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3"/>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3"/>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3"/>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3"/>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3"/>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3"/>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3"/>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3"/>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3"/>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3"/>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3"/>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3"/>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3"/>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3"/>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3"/>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3"/>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3"/>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3"/>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3"/>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3"/>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3"/>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3"/>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3"/>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3"/>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3"/>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3"/>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3"/>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3"/>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3"/>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3"/>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3"/>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3"/>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3"/>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3"/>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3"/>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3"/>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3"/>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3"/>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3"/>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3"/>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3"/>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3"/>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3"/>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3"/>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3"/>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3"/>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3"/>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3"/>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3"/>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3"/>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3"/>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3"/>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3"/>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3"/>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3"/>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3"/>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3"/>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3"/>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3"/>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3"/>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3"/>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3"/>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3"/>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3"/>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3"/>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8" name="Google Shape;3798;p43"/>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02"/>
        <p:cNvGrpSpPr/>
        <p:nvPr/>
      </p:nvGrpSpPr>
      <p:grpSpPr>
        <a:xfrm>
          <a:off x="0" y="0"/>
          <a:ext cx="0" cy="0"/>
          <a:chOff x="0" y="0"/>
          <a:chExt cx="0" cy="0"/>
        </a:xfrm>
      </p:grpSpPr>
      <p:sp>
        <p:nvSpPr>
          <p:cNvPr id="3803" name="Google Shape;3803;p44"/>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804" name="Google Shape;3804;p44"/>
          <p:cNvSpPr txBox="1">
            <a:spLocks noGrp="1"/>
          </p:cNvSpPr>
          <p:nvPr>
            <p:ph type="body" idx="4294967295"/>
          </p:nvPr>
        </p:nvSpPr>
        <p:spPr>
          <a:xfrm>
            <a:off x="2097088" y="1533525"/>
            <a:ext cx="7046912" cy="48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805" name="Google Shape;3805;p44"/>
          <p:cNvGrpSpPr/>
          <p:nvPr/>
        </p:nvGrpSpPr>
        <p:grpSpPr>
          <a:xfrm>
            <a:off x="3241227" y="3813430"/>
            <a:ext cx="509388" cy="508710"/>
            <a:chOff x="3514800" y="5145975"/>
            <a:chExt cx="233525" cy="233225"/>
          </a:xfrm>
        </p:grpSpPr>
        <p:sp>
          <p:nvSpPr>
            <p:cNvPr id="3806" name="Google Shape;3806;p44"/>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4"/>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4"/>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4"/>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4"/>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4"/>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4"/>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4"/>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4"/>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4"/>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4"/>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4"/>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4"/>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4"/>
          <p:cNvGrpSpPr/>
          <p:nvPr/>
        </p:nvGrpSpPr>
        <p:grpSpPr>
          <a:xfrm>
            <a:off x="3930816" y="2321361"/>
            <a:ext cx="474294" cy="551291"/>
            <a:chOff x="4727025" y="1332775"/>
            <a:chExt cx="59900" cy="69625"/>
          </a:xfrm>
        </p:grpSpPr>
        <p:sp>
          <p:nvSpPr>
            <p:cNvPr id="3820" name="Google Shape;3820;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44"/>
          <p:cNvGrpSpPr/>
          <p:nvPr/>
        </p:nvGrpSpPr>
        <p:grpSpPr>
          <a:xfrm>
            <a:off x="4544472" y="2318491"/>
            <a:ext cx="555653" cy="557031"/>
            <a:chOff x="4820425" y="1329900"/>
            <a:chExt cx="70175" cy="70350"/>
          </a:xfrm>
        </p:grpSpPr>
        <p:sp>
          <p:nvSpPr>
            <p:cNvPr id="3823" name="Google Shape;3823;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44"/>
          <p:cNvGrpSpPr/>
          <p:nvPr/>
        </p:nvGrpSpPr>
        <p:grpSpPr>
          <a:xfrm>
            <a:off x="5236315" y="2330071"/>
            <a:ext cx="582574" cy="533871"/>
            <a:chOff x="4903200" y="1331525"/>
            <a:chExt cx="73575" cy="67425"/>
          </a:xfrm>
        </p:grpSpPr>
        <p:sp>
          <p:nvSpPr>
            <p:cNvPr id="3828" name="Google Shape;3828;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44"/>
          <p:cNvGrpSpPr/>
          <p:nvPr/>
        </p:nvGrpSpPr>
        <p:grpSpPr>
          <a:xfrm>
            <a:off x="3871628" y="3071012"/>
            <a:ext cx="592670" cy="532881"/>
            <a:chOff x="4721625" y="1420750"/>
            <a:chExt cx="74850" cy="67300"/>
          </a:xfrm>
        </p:grpSpPr>
        <p:sp>
          <p:nvSpPr>
            <p:cNvPr id="3831" name="Google Shape;3831;p44"/>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4"/>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4"/>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44"/>
          <p:cNvGrpSpPr/>
          <p:nvPr/>
        </p:nvGrpSpPr>
        <p:grpSpPr>
          <a:xfrm>
            <a:off x="4530318" y="3039736"/>
            <a:ext cx="583960" cy="565345"/>
            <a:chOff x="4815575" y="1416800"/>
            <a:chExt cx="73750" cy="71400"/>
          </a:xfrm>
        </p:grpSpPr>
        <p:sp>
          <p:nvSpPr>
            <p:cNvPr id="3835" name="Google Shape;3835;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8" name="Google Shape;3838;p44"/>
          <p:cNvGrpSpPr/>
          <p:nvPr/>
        </p:nvGrpSpPr>
        <p:grpSpPr>
          <a:xfrm>
            <a:off x="5230575" y="3056166"/>
            <a:ext cx="589898" cy="504970"/>
            <a:chOff x="4902475" y="1418875"/>
            <a:chExt cx="74500" cy="63775"/>
          </a:xfrm>
        </p:grpSpPr>
        <p:sp>
          <p:nvSpPr>
            <p:cNvPr id="3839" name="Google Shape;3839;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1" name="Google Shape;3841;p44"/>
          <p:cNvGrpSpPr/>
          <p:nvPr/>
        </p:nvGrpSpPr>
        <p:grpSpPr>
          <a:xfrm>
            <a:off x="4540315" y="3759284"/>
            <a:ext cx="563967" cy="567127"/>
            <a:chOff x="4818100" y="1507675"/>
            <a:chExt cx="71225" cy="71625"/>
          </a:xfrm>
        </p:grpSpPr>
        <p:sp>
          <p:nvSpPr>
            <p:cNvPr id="3842" name="Google Shape;3842;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44"/>
          <p:cNvGrpSpPr/>
          <p:nvPr/>
        </p:nvGrpSpPr>
        <p:grpSpPr>
          <a:xfrm>
            <a:off x="3853812" y="3773537"/>
            <a:ext cx="628301" cy="588505"/>
            <a:chOff x="4721450" y="1509475"/>
            <a:chExt cx="79350" cy="74325"/>
          </a:xfrm>
        </p:grpSpPr>
        <p:sp>
          <p:nvSpPr>
            <p:cNvPr id="3847" name="Google Shape;3847;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4"/>
          <p:cNvGrpSpPr/>
          <p:nvPr/>
        </p:nvGrpSpPr>
        <p:grpSpPr>
          <a:xfrm>
            <a:off x="5264821" y="3757899"/>
            <a:ext cx="557038" cy="562772"/>
            <a:chOff x="4906800" y="1507500"/>
            <a:chExt cx="70350" cy="71075"/>
          </a:xfrm>
        </p:grpSpPr>
        <p:sp>
          <p:nvSpPr>
            <p:cNvPr id="3852" name="Google Shape;3852;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44"/>
          <p:cNvGrpSpPr/>
          <p:nvPr/>
        </p:nvGrpSpPr>
        <p:grpSpPr>
          <a:xfrm>
            <a:off x="1891420" y="3817558"/>
            <a:ext cx="501629" cy="500442"/>
            <a:chOff x="2637425" y="5179000"/>
            <a:chExt cx="196725" cy="196275"/>
          </a:xfrm>
        </p:grpSpPr>
        <p:sp>
          <p:nvSpPr>
            <p:cNvPr id="3858" name="Google Shape;3858;p44"/>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4"/>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4"/>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4"/>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4"/>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4"/>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4"/>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4"/>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4"/>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4"/>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4"/>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4"/>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4"/>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4"/>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4"/>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4"/>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4"/>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4"/>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4"/>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4"/>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4"/>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4"/>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44"/>
          <p:cNvGrpSpPr/>
          <p:nvPr/>
        </p:nvGrpSpPr>
        <p:grpSpPr>
          <a:xfrm>
            <a:off x="2542810" y="3793250"/>
            <a:ext cx="509395" cy="509853"/>
            <a:chOff x="3231350" y="5179700"/>
            <a:chExt cx="194775" cy="194950"/>
          </a:xfrm>
        </p:grpSpPr>
        <p:sp>
          <p:nvSpPr>
            <p:cNvPr id="3881" name="Google Shape;3881;p44"/>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4"/>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4"/>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4"/>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4"/>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4"/>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4"/>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4"/>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4"/>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4"/>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4"/>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4"/>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4"/>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4"/>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4"/>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4"/>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4"/>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4"/>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4"/>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4"/>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4"/>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4"/>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4"/>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4"/>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4"/>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4"/>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4"/>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4"/>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4"/>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4"/>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4"/>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4"/>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4"/>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4"/>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4"/>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4"/>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4"/>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4"/>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4"/>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4"/>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4"/>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4"/>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4"/>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4"/>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4"/>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4"/>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4"/>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4"/>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4"/>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4"/>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4"/>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4"/>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4"/>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4"/>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4"/>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4"/>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4"/>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4"/>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4"/>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44"/>
          <p:cNvGrpSpPr/>
          <p:nvPr/>
        </p:nvGrpSpPr>
        <p:grpSpPr>
          <a:xfrm>
            <a:off x="1221144" y="2343029"/>
            <a:ext cx="508123" cy="507955"/>
            <a:chOff x="1897577" y="2802432"/>
            <a:chExt cx="492176" cy="492014"/>
          </a:xfrm>
        </p:grpSpPr>
        <p:sp>
          <p:nvSpPr>
            <p:cNvPr id="3941" name="Google Shape;3941;p4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4"/>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4"/>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44"/>
          <p:cNvGrpSpPr/>
          <p:nvPr/>
        </p:nvGrpSpPr>
        <p:grpSpPr>
          <a:xfrm>
            <a:off x="1888175" y="3096565"/>
            <a:ext cx="508118" cy="508066"/>
            <a:chOff x="2543222" y="2802319"/>
            <a:chExt cx="492172" cy="492122"/>
          </a:xfrm>
        </p:grpSpPr>
        <p:sp>
          <p:nvSpPr>
            <p:cNvPr id="3954" name="Google Shape;3954;p44"/>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4"/>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4"/>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4"/>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4"/>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4"/>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4"/>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4"/>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4"/>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4"/>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44"/>
          <p:cNvGrpSpPr/>
          <p:nvPr/>
        </p:nvGrpSpPr>
        <p:grpSpPr>
          <a:xfrm>
            <a:off x="3236954" y="2338040"/>
            <a:ext cx="517934" cy="517934"/>
            <a:chOff x="3736598" y="2170606"/>
            <a:chExt cx="404889" cy="404889"/>
          </a:xfrm>
        </p:grpSpPr>
        <p:sp>
          <p:nvSpPr>
            <p:cNvPr id="3965" name="Google Shape;3965;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44"/>
          <p:cNvGrpSpPr/>
          <p:nvPr/>
        </p:nvGrpSpPr>
        <p:grpSpPr>
          <a:xfrm>
            <a:off x="2504015" y="2338137"/>
            <a:ext cx="586986" cy="517740"/>
            <a:chOff x="3161917" y="2170682"/>
            <a:chExt cx="458870" cy="404737"/>
          </a:xfrm>
        </p:grpSpPr>
        <p:sp>
          <p:nvSpPr>
            <p:cNvPr id="3970" name="Google Shape;3970;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3" name="Google Shape;3973;p44"/>
          <p:cNvGrpSpPr/>
          <p:nvPr/>
        </p:nvGrpSpPr>
        <p:grpSpPr>
          <a:xfrm>
            <a:off x="2527036" y="3103432"/>
            <a:ext cx="540943" cy="517963"/>
            <a:chOff x="3179914" y="2889488"/>
            <a:chExt cx="422876" cy="404911"/>
          </a:xfrm>
        </p:grpSpPr>
        <p:sp>
          <p:nvSpPr>
            <p:cNvPr id="3974" name="Google Shape;3974;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44"/>
          <p:cNvGrpSpPr/>
          <p:nvPr/>
        </p:nvGrpSpPr>
        <p:grpSpPr>
          <a:xfrm>
            <a:off x="3227830" y="3103348"/>
            <a:ext cx="536180" cy="518047"/>
            <a:chOff x="3729467" y="2889422"/>
            <a:chExt cx="419153" cy="404977"/>
          </a:xfrm>
        </p:grpSpPr>
        <p:sp>
          <p:nvSpPr>
            <p:cNvPr id="3981" name="Google Shape;3981;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44"/>
          <p:cNvGrpSpPr/>
          <p:nvPr/>
        </p:nvGrpSpPr>
        <p:grpSpPr>
          <a:xfrm>
            <a:off x="1863396" y="2339914"/>
            <a:ext cx="557677" cy="514185"/>
            <a:chOff x="7135920" y="3403879"/>
            <a:chExt cx="882400" cy="813584"/>
          </a:xfrm>
        </p:grpSpPr>
        <p:sp>
          <p:nvSpPr>
            <p:cNvPr id="3989" name="Google Shape;3989;p44"/>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4"/>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4"/>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4"/>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4"/>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44"/>
          <p:cNvGrpSpPr/>
          <p:nvPr/>
        </p:nvGrpSpPr>
        <p:grpSpPr>
          <a:xfrm>
            <a:off x="1240921" y="3116367"/>
            <a:ext cx="468569" cy="468447"/>
            <a:chOff x="1286994" y="2840926"/>
            <a:chExt cx="453864" cy="453745"/>
          </a:xfrm>
        </p:grpSpPr>
        <p:sp>
          <p:nvSpPr>
            <p:cNvPr id="3995" name="Google Shape;3995;p44"/>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4"/>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4"/>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4"/>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4"/>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4"/>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4"/>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4"/>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4"/>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4"/>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5" name="Google Shape;4005;p44"/>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4"/>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4"/>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4"/>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9" name="Google Shape;4009;p44"/>
          <p:cNvGrpSpPr/>
          <p:nvPr/>
        </p:nvGrpSpPr>
        <p:grpSpPr>
          <a:xfrm>
            <a:off x="6871147" y="2602143"/>
            <a:ext cx="160636" cy="136535"/>
            <a:chOff x="4660325" y="1866850"/>
            <a:chExt cx="68350" cy="58100"/>
          </a:xfrm>
        </p:grpSpPr>
        <p:sp>
          <p:nvSpPr>
            <p:cNvPr id="4010" name="Google Shape;4010;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44"/>
          <p:cNvGrpSpPr/>
          <p:nvPr/>
        </p:nvGrpSpPr>
        <p:grpSpPr>
          <a:xfrm>
            <a:off x="7180081" y="2627170"/>
            <a:ext cx="156817" cy="86891"/>
            <a:chOff x="4791775" y="1877500"/>
            <a:chExt cx="66725" cy="36975"/>
          </a:xfrm>
        </p:grpSpPr>
        <p:sp>
          <p:nvSpPr>
            <p:cNvPr id="4013" name="Google Shape;4013;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44"/>
          <p:cNvGrpSpPr/>
          <p:nvPr/>
        </p:nvGrpSpPr>
        <p:grpSpPr>
          <a:xfrm>
            <a:off x="7490660" y="2627170"/>
            <a:ext cx="139896" cy="86891"/>
            <a:chOff x="4923925" y="1877500"/>
            <a:chExt cx="59525" cy="36975"/>
          </a:xfrm>
        </p:grpSpPr>
        <p:sp>
          <p:nvSpPr>
            <p:cNvPr id="4016" name="Google Shape;4016;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44"/>
          <p:cNvGrpSpPr/>
          <p:nvPr/>
        </p:nvGrpSpPr>
        <p:grpSpPr>
          <a:xfrm>
            <a:off x="7806821" y="2609780"/>
            <a:ext cx="136488" cy="121260"/>
            <a:chOff x="5058450" y="1870100"/>
            <a:chExt cx="58075" cy="51600"/>
          </a:xfrm>
        </p:grpSpPr>
        <p:sp>
          <p:nvSpPr>
            <p:cNvPr id="4019" name="Google Shape;4019;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44"/>
          <p:cNvGrpSpPr/>
          <p:nvPr/>
        </p:nvGrpSpPr>
        <p:grpSpPr>
          <a:xfrm>
            <a:off x="7226262" y="3067854"/>
            <a:ext cx="97533" cy="103870"/>
            <a:chOff x="4811425" y="2065025"/>
            <a:chExt cx="41500" cy="44200"/>
          </a:xfrm>
        </p:grpSpPr>
        <p:sp>
          <p:nvSpPr>
            <p:cNvPr id="4022" name="Google Shape;4022;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44"/>
          <p:cNvGrpSpPr/>
          <p:nvPr/>
        </p:nvGrpSpPr>
        <p:grpSpPr>
          <a:xfrm>
            <a:off x="7504644" y="3067854"/>
            <a:ext cx="116629" cy="103459"/>
            <a:chOff x="4929875" y="2065025"/>
            <a:chExt cx="49625" cy="44025"/>
          </a:xfrm>
        </p:grpSpPr>
        <p:sp>
          <p:nvSpPr>
            <p:cNvPr id="4025" name="Google Shape;4025;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44"/>
          <p:cNvGrpSpPr/>
          <p:nvPr/>
        </p:nvGrpSpPr>
        <p:grpSpPr>
          <a:xfrm>
            <a:off x="7866692" y="3070968"/>
            <a:ext cx="67745" cy="97643"/>
            <a:chOff x="5083925" y="2066350"/>
            <a:chExt cx="28825" cy="41550"/>
          </a:xfrm>
        </p:grpSpPr>
        <p:sp>
          <p:nvSpPr>
            <p:cNvPr id="4028" name="Google Shape;4028;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44"/>
          <p:cNvGrpSpPr/>
          <p:nvPr/>
        </p:nvGrpSpPr>
        <p:grpSpPr>
          <a:xfrm>
            <a:off x="6869855" y="3086067"/>
            <a:ext cx="174679" cy="67445"/>
            <a:chOff x="4659775" y="2072775"/>
            <a:chExt cx="74325" cy="28700"/>
          </a:xfrm>
        </p:grpSpPr>
        <p:sp>
          <p:nvSpPr>
            <p:cNvPr id="4031" name="Google Shape;4031;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44"/>
          <p:cNvGrpSpPr/>
          <p:nvPr/>
        </p:nvGrpSpPr>
        <p:grpSpPr>
          <a:xfrm>
            <a:off x="6876200" y="2859820"/>
            <a:ext cx="161517" cy="86069"/>
            <a:chOff x="4662475" y="1976500"/>
            <a:chExt cx="68725" cy="36625"/>
          </a:xfrm>
        </p:grpSpPr>
        <p:sp>
          <p:nvSpPr>
            <p:cNvPr id="4035" name="Google Shape;4035;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4"/>
          <p:cNvGrpSpPr/>
          <p:nvPr/>
        </p:nvGrpSpPr>
        <p:grpSpPr>
          <a:xfrm>
            <a:off x="7800005" y="2852183"/>
            <a:ext cx="155583" cy="100874"/>
            <a:chOff x="5055550" y="1973250"/>
            <a:chExt cx="66200" cy="42925"/>
          </a:xfrm>
        </p:grpSpPr>
        <p:sp>
          <p:nvSpPr>
            <p:cNvPr id="4039" name="Google Shape;4039;p44"/>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4"/>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4"/>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44"/>
          <p:cNvGrpSpPr/>
          <p:nvPr/>
        </p:nvGrpSpPr>
        <p:grpSpPr>
          <a:xfrm>
            <a:off x="7481788" y="2863052"/>
            <a:ext cx="161047" cy="79430"/>
            <a:chOff x="4920150" y="1977875"/>
            <a:chExt cx="68525" cy="33800"/>
          </a:xfrm>
        </p:grpSpPr>
        <p:sp>
          <p:nvSpPr>
            <p:cNvPr id="4043" name="Google Shape;4043;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44"/>
          <p:cNvGrpSpPr/>
          <p:nvPr/>
        </p:nvGrpSpPr>
        <p:grpSpPr>
          <a:xfrm>
            <a:off x="7183430" y="2869514"/>
            <a:ext cx="163221" cy="66622"/>
            <a:chOff x="4793200" y="1980625"/>
            <a:chExt cx="69450" cy="28350"/>
          </a:xfrm>
        </p:grpSpPr>
        <p:sp>
          <p:nvSpPr>
            <p:cNvPr id="4047" name="Google Shape;4047;p44"/>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4"/>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4"/>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44"/>
          <p:cNvGrpSpPr/>
          <p:nvPr/>
        </p:nvGrpSpPr>
        <p:grpSpPr>
          <a:xfrm>
            <a:off x="6909279" y="3292397"/>
            <a:ext cx="120800" cy="123375"/>
            <a:chOff x="4676550" y="2160575"/>
            <a:chExt cx="51400" cy="52500"/>
          </a:xfrm>
        </p:grpSpPr>
        <p:sp>
          <p:nvSpPr>
            <p:cNvPr id="4051" name="Google Shape;4051;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44"/>
          <p:cNvGrpSpPr/>
          <p:nvPr/>
        </p:nvGrpSpPr>
        <p:grpSpPr>
          <a:xfrm>
            <a:off x="7124969" y="3299212"/>
            <a:ext cx="140307" cy="109804"/>
            <a:chOff x="4768325" y="2163475"/>
            <a:chExt cx="59700" cy="46725"/>
          </a:xfrm>
        </p:grpSpPr>
        <p:sp>
          <p:nvSpPr>
            <p:cNvPr id="4055" name="Google Shape;4055;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44"/>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4"/>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4"/>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4"/>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4"/>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4"/>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4"/>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4"/>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4"/>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4"/>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4"/>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8" name="Google Shape;4068;p44"/>
          <p:cNvGrpSpPr/>
          <p:nvPr/>
        </p:nvGrpSpPr>
        <p:grpSpPr>
          <a:xfrm>
            <a:off x="7125556" y="3511828"/>
            <a:ext cx="108814" cy="103106"/>
            <a:chOff x="4768575" y="2253950"/>
            <a:chExt cx="46300" cy="43875"/>
          </a:xfrm>
        </p:grpSpPr>
        <p:sp>
          <p:nvSpPr>
            <p:cNvPr id="4069" name="Google Shape;4069;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44"/>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44"/>
          <p:cNvGrpSpPr/>
          <p:nvPr/>
        </p:nvGrpSpPr>
        <p:grpSpPr>
          <a:xfrm>
            <a:off x="7577559" y="3933124"/>
            <a:ext cx="114043" cy="141118"/>
            <a:chOff x="4960900" y="2433225"/>
            <a:chExt cx="48525" cy="60050"/>
          </a:xfrm>
        </p:grpSpPr>
        <p:sp>
          <p:nvSpPr>
            <p:cNvPr id="4073" name="Google Shape;4073;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44"/>
          <p:cNvGrpSpPr/>
          <p:nvPr/>
        </p:nvGrpSpPr>
        <p:grpSpPr>
          <a:xfrm>
            <a:off x="7326499" y="4154964"/>
            <a:ext cx="131611" cy="138768"/>
            <a:chOff x="4854075" y="2527625"/>
            <a:chExt cx="56000" cy="59050"/>
          </a:xfrm>
        </p:grpSpPr>
        <p:sp>
          <p:nvSpPr>
            <p:cNvPr id="4076" name="Google Shape;4076;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8" name="Google Shape;4078;p44"/>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4"/>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4"/>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1" name="Google Shape;4081;p44"/>
          <p:cNvGrpSpPr/>
          <p:nvPr/>
        </p:nvGrpSpPr>
        <p:grpSpPr>
          <a:xfrm>
            <a:off x="7809758" y="3701767"/>
            <a:ext cx="95829" cy="155159"/>
            <a:chOff x="5059700" y="2334775"/>
            <a:chExt cx="40775" cy="66025"/>
          </a:xfrm>
        </p:grpSpPr>
        <p:sp>
          <p:nvSpPr>
            <p:cNvPr id="4082" name="Google Shape;4082;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1" name="Google Shape;4091;p44"/>
          <p:cNvGrpSpPr/>
          <p:nvPr/>
        </p:nvGrpSpPr>
        <p:grpSpPr>
          <a:xfrm>
            <a:off x="7573328" y="3486918"/>
            <a:ext cx="84372" cy="153338"/>
            <a:chOff x="4959100" y="2243350"/>
            <a:chExt cx="35900" cy="65250"/>
          </a:xfrm>
        </p:grpSpPr>
        <p:sp>
          <p:nvSpPr>
            <p:cNvPr id="4092" name="Google Shape;4092;p44"/>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4"/>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4"/>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4"/>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4"/>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4"/>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4"/>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4"/>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4"/>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4"/>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4"/>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4"/>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4"/>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4"/>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4"/>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4"/>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44"/>
          <p:cNvGrpSpPr/>
          <p:nvPr/>
        </p:nvGrpSpPr>
        <p:grpSpPr>
          <a:xfrm>
            <a:off x="7758054" y="3926309"/>
            <a:ext cx="178498" cy="154747"/>
            <a:chOff x="5037700" y="2430325"/>
            <a:chExt cx="75950" cy="65850"/>
          </a:xfrm>
        </p:grpSpPr>
        <p:sp>
          <p:nvSpPr>
            <p:cNvPr id="4109" name="Google Shape;410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44"/>
          <p:cNvGrpSpPr/>
          <p:nvPr/>
        </p:nvGrpSpPr>
        <p:grpSpPr>
          <a:xfrm>
            <a:off x="7098294" y="3718275"/>
            <a:ext cx="216160" cy="122024"/>
            <a:chOff x="4756975" y="2341800"/>
            <a:chExt cx="91975" cy="51925"/>
          </a:xfrm>
        </p:grpSpPr>
        <p:sp>
          <p:nvSpPr>
            <p:cNvPr id="4112" name="Google Shape;411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44"/>
          <p:cNvGrpSpPr/>
          <p:nvPr/>
        </p:nvGrpSpPr>
        <p:grpSpPr>
          <a:xfrm>
            <a:off x="7536841" y="4128468"/>
            <a:ext cx="231906" cy="191995"/>
            <a:chOff x="4943575" y="2516350"/>
            <a:chExt cx="98675" cy="81700"/>
          </a:xfrm>
        </p:grpSpPr>
        <p:sp>
          <p:nvSpPr>
            <p:cNvPr id="4133" name="Google Shape;413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1" name="Google Shape;4211;p44"/>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4"/>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4"/>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4"/>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4"/>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4"/>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4"/>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4"/>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4"/>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4"/>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4"/>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4"/>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4"/>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4"/>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4"/>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4"/>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4"/>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4"/>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4"/>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4"/>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4"/>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4"/>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4"/>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44"/>
          <p:cNvGrpSpPr/>
          <p:nvPr/>
        </p:nvGrpSpPr>
        <p:grpSpPr>
          <a:xfrm>
            <a:off x="1225886" y="3778145"/>
            <a:ext cx="505303" cy="503968"/>
            <a:chOff x="1190625" y="238125"/>
            <a:chExt cx="5252625" cy="5238750"/>
          </a:xfrm>
        </p:grpSpPr>
        <p:sp>
          <p:nvSpPr>
            <p:cNvPr id="4235" name="Google Shape;4235;p44"/>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4"/>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4"/>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4"/>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4"/>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4"/>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4"/>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4"/>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4"/>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4"/>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4"/>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4"/>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4"/>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4"/>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4"/>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4"/>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4"/>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4"/>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4"/>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4"/>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4"/>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4"/>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4"/>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4"/>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4"/>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4"/>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4"/>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4"/>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4"/>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4"/>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4"/>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4"/>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4"/>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4"/>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4"/>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4"/>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4"/>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4"/>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4"/>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4"/>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4"/>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4"/>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4"/>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4"/>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4"/>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4"/>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4"/>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4"/>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4"/>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4"/>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4"/>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4"/>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4"/>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4"/>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4"/>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4"/>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4"/>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4"/>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4"/>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4"/>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4"/>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4"/>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4"/>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4"/>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4"/>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4"/>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4"/>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4"/>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4"/>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4"/>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4"/>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4"/>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4"/>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4"/>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4"/>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4"/>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4"/>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4"/>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4"/>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4"/>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4"/>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4"/>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4"/>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4"/>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4"/>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4"/>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4"/>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4"/>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4"/>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4"/>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4"/>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4"/>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4"/>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4"/>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4"/>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4"/>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4"/>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4"/>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4"/>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4"/>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4"/>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4"/>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4"/>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4"/>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4"/>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4"/>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4"/>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4"/>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4"/>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4"/>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4"/>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4"/>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4"/>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4"/>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4"/>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4"/>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4"/>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4"/>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4"/>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4"/>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4"/>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4"/>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4"/>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4"/>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4"/>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4"/>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4"/>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4"/>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4"/>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4"/>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4"/>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4"/>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4"/>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4"/>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4"/>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4"/>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4"/>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4"/>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4"/>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4"/>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4"/>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4"/>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4"/>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4"/>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4"/>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4"/>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4"/>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4"/>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4"/>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4"/>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4"/>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4"/>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4"/>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4"/>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4"/>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4"/>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4"/>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4"/>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4"/>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4"/>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4"/>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4"/>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4"/>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4"/>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4"/>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4"/>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4"/>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4"/>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4"/>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4"/>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4"/>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4"/>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4"/>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4"/>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4"/>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4"/>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4"/>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4"/>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4"/>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4"/>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18"/>
        <p:cNvGrpSpPr/>
        <p:nvPr/>
      </p:nvGrpSpPr>
      <p:grpSpPr>
        <a:xfrm>
          <a:off x="0" y="0"/>
          <a:ext cx="0" cy="0"/>
          <a:chOff x="0" y="0"/>
          <a:chExt cx="0" cy="0"/>
        </a:xfrm>
      </p:grpSpPr>
      <p:sp>
        <p:nvSpPr>
          <p:cNvPr id="4419" name="Google Shape;4419;p45"/>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20" name="Google Shape;4420;p45"/>
          <p:cNvSpPr txBox="1">
            <a:spLocks noGrp="1"/>
          </p:cNvSpPr>
          <p:nvPr>
            <p:ph type="body" idx="4294967295"/>
          </p:nvPr>
        </p:nvSpPr>
        <p:spPr>
          <a:xfrm>
            <a:off x="1617663" y="1609725"/>
            <a:ext cx="7526337" cy="48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solidFill>
                  <a:srgbClr val="FFFFFF"/>
                </a:solidFill>
                <a:latin typeface="Arial"/>
                <a:ea typeface="Arial"/>
                <a:cs typeface="Arial"/>
                <a:sym typeface="Arial"/>
              </a:rPr>
              <a:t>You can</a:t>
            </a:r>
            <a:r>
              <a:rPr lang="es" dirty="0">
                <a:solidFill>
                  <a:srgbClr val="435D74"/>
                </a:solidFill>
                <a:latin typeface="Arial"/>
                <a:ea typeface="Arial"/>
                <a:cs typeface="Arial"/>
                <a:sym typeface="Arial"/>
              </a:rPr>
              <a:t> </a:t>
            </a:r>
            <a:r>
              <a:rPr lang="es" dirty="0">
                <a:solidFill>
                  <a:srgbClr val="869FB2"/>
                </a:solidFill>
                <a:latin typeface="Arial"/>
                <a:ea typeface="Arial"/>
                <a:cs typeface="Arial"/>
                <a:sym typeface="Arial"/>
              </a:rPr>
              <a:t>resize</a:t>
            </a:r>
            <a:r>
              <a:rPr lang="es" dirty="0">
                <a:solidFill>
                  <a:srgbClr val="435D74"/>
                </a:solidFill>
                <a:latin typeface="Arial"/>
                <a:ea typeface="Arial"/>
                <a:cs typeface="Arial"/>
                <a:sym typeface="Arial"/>
              </a:rPr>
              <a:t> </a:t>
            </a:r>
            <a:r>
              <a:rPr lang="es" dirty="0">
                <a:solidFill>
                  <a:srgbClr val="FFFFFF"/>
                </a:solidFill>
                <a:latin typeface="Arial"/>
                <a:ea typeface="Arial"/>
                <a:cs typeface="Arial"/>
                <a:sym typeface="Arial"/>
              </a:rPr>
              <a:t>these icons, keeping the quality.</a:t>
            </a:r>
            <a:endParaRPr dirty="0">
              <a:solidFill>
                <a:srgbClr val="FFFFFF"/>
              </a:solidFill>
              <a:latin typeface="Arial"/>
              <a:ea typeface="Arial"/>
              <a:cs typeface="Arial"/>
              <a:sym typeface="Arial"/>
            </a:endParaRPr>
          </a:p>
          <a:p>
            <a:pPr marL="0" lvl="0" indent="0" algn="ctr" rtl="0">
              <a:spcBef>
                <a:spcPts val="0"/>
              </a:spcBef>
              <a:spcAft>
                <a:spcPts val="0"/>
              </a:spcAft>
              <a:buNone/>
            </a:pPr>
            <a:r>
              <a:rPr lang="es" dirty="0">
                <a:solidFill>
                  <a:srgbClr val="FFFFFF"/>
                </a:solidFill>
                <a:latin typeface="Arial"/>
                <a:ea typeface="Arial"/>
                <a:cs typeface="Arial"/>
                <a:sym typeface="Arial"/>
              </a:rPr>
              <a:t>You can </a:t>
            </a:r>
            <a:r>
              <a:rPr lang="es" dirty="0">
                <a:solidFill>
                  <a:srgbClr val="869FB2"/>
                </a:solidFill>
                <a:latin typeface="Arial"/>
                <a:ea typeface="Arial"/>
                <a:cs typeface="Arial"/>
                <a:sym typeface="Arial"/>
              </a:rPr>
              <a:t>change the stroke and fill color</a:t>
            </a:r>
            <a:r>
              <a:rPr lang="es" dirty="0">
                <a:solidFill>
                  <a:srgbClr val="FFFFFF"/>
                </a:solidFill>
                <a:latin typeface="Arial"/>
                <a:ea typeface="Arial"/>
                <a:cs typeface="Arial"/>
                <a:sym typeface="Arial"/>
              </a:rPr>
              <a:t>; just select the icon and click on the</a:t>
            </a:r>
            <a:r>
              <a:rPr lang="es" dirty="0">
                <a:solidFill>
                  <a:srgbClr val="435D74"/>
                </a:solidFill>
                <a:latin typeface="Arial"/>
                <a:ea typeface="Arial"/>
                <a:cs typeface="Arial"/>
                <a:sym typeface="Arial"/>
              </a:rPr>
              <a:t> </a:t>
            </a:r>
            <a:r>
              <a:rPr lang="es" dirty="0">
                <a:solidFill>
                  <a:srgbClr val="869FB2"/>
                </a:solidFill>
                <a:latin typeface="Arial"/>
                <a:ea typeface="Arial"/>
                <a:cs typeface="Arial"/>
                <a:sym typeface="Arial"/>
              </a:rPr>
              <a:t>paint-bucket/pen</a:t>
            </a:r>
            <a:r>
              <a:rPr lang="es" dirty="0">
                <a:solidFill>
                  <a:srgbClr val="FFFFFF"/>
                </a:solidFill>
                <a:latin typeface="Arial"/>
                <a:ea typeface="Arial"/>
                <a:cs typeface="Arial"/>
                <a:sym typeface="Arial"/>
              </a:rPr>
              <a:t>.</a:t>
            </a:r>
            <a:endParaRPr dirty="0">
              <a:solidFill>
                <a:srgbClr val="FFFFFF"/>
              </a:solidFill>
              <a:latin typeface="Arial"/>
              <a:ea typeface="Arial"/>
              <a:cs typeface="Arial"/>
              <a:sym typeface="Arial"/>
            </a:endParaRPr>
          </a:p>
          <a:p>
            <a:pPr marL="0" lvl="0" indent="0" algn="ctr" rtl="0">
              <a:spcBef>
                <a:spcPts val="0"/>
              </a:spcBef>
              <a:spcAft>
                <a:spcPts val="0"/>
              </a:spcAft>
              <a:buNone/>
            </a:pPr>
            <a:r>
              <a:rPr lang="es" dirty="0">
                <a:solidFill>
                  <a:srgbClr val="FFFFFF"/>
                </a:solidFill>
                <a:latin typeface="Arial"/>
                <a:ea typeface="Arial"/>
                <a:cs typeface="Arial"/>
                <a:sym typeface="Arial"/>
              </a:rPr>
              <a:t>In Google Slides, you can also use </a:t>
            </a:r>
            <a:r>
              <a:rPr lang="es" dirty="0">
                <a:solidFill>
                  <a:srgbClr val="869FB2"/>
                </a:solidFill>
                <a:uFill>
                  <a:noFill/>
                </a:uFill>
                <a:latin typeface="Arial"/>
                <a:ea typeface="Arial"/>
                <a:cs typeface="Arial"/>
                <a:sym typeface="Arial"/>
                <a:hlinkClick r:id="rId3"/>
              </a:rPr>
              <a:t>Flaticon’s extension</a:t>
            </a:r>
            <a:r>
              <a:rPr lang="es" dirty="0">
                <a:solidFill>
                  <a:srgbClr val="FFFFFF"/>
                </a:solidFill>
                <a:latin typeface="Arial"/>
                <a:ea typeface="Arial"/>
                <a:cs typeface="Arial"/>
                <a:sym typeface="Arial"/>
              </a:rPr>
              <a:t>, allowing you to customize and add even more icons.</a:t>
            </a:r>
            <a:r>
              <a:rPr lang="es" dirty="0">
                <a:solidFill>
                  <a:srgbClr val="435D74"/>
                </a:solidFill>
                <a:latin typeface="Arial"/>
                <a:ea typeface="Arial"/>
                <a:cs typeface="Arial"/>
                <a:sym typeface="Arial"/>
              </a:rPr>
              <a:t/>
            </a:r>
            <a:br>
              <a:rPr lang="es" dirty="0">
                <a:solidFill>
                  <a:srgbClr val="435D74"/>
                </a:solidFill>
                <a:latin typeface="Arial"/>
                <a:ea typeface="Arial"/>
                <a:cs typeface="Arial"/>
                <a:sym typeface="Arial"/>
              </a:rPr>
            </a:br>
            <a:endParaRPr dirty="0">
              <a:solidFill>
                <a:srgbClr val="435D74"/>
              </a:solidFill>
              <a:latin typeface="Arial"/>
              <a:ea typeface="Arial"/>
              <a:cs typeface="Arial"/>
              <a:sym typeface="Arial"/>
            </a:endParaRPr>
          </a:p>
        </p:txBody>
      </p:sp>
      <p:grpSp>
        <p:nvGrpSpPr>
          <p:cNvPr id="4421" name="Google Shape;4421;p45"/>
          <p:cNvGrpSpPr/>
          <p:nvPr/>
        </p:nvGrpSpPr>
        <p:grpSpPr>
          <a:xfrm>
            <a:off x="1464938" y="2167205"/>
            <a:ext cx="230686" cy="202772"/>
            <a:chOff x="898875" y="244725"/>
            <a:chExt cx="481800" cy="423500"/>
          </a:xfrm>
        </p:grpSpPr>
        <p:sp>
          <p:nvSpPr>
            <p:cNvPr id="4422" name="Google Shape;4422;p4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3" name="Google Shape;4423;p4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4" name="Google Shape;4424;p4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5" name="Google Shape;4425;p4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6" name="Google Shape;4426;p4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7" name="Google Shape;4427;p4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8" name="Google Shape;4428;p45"/>
          <p:cNvGrpSpPr/>
          <p:nvPr/>
        </p:nvGrpSpPr>
        <p:grpSpPr>
          <a:xfrm>
            <a:off x="1763045" y="2153243"/>
            <a:ext cx="202760" cy="230698"/>
            <a:chOff x="1529350" y="258825"/>
            <a:chExt cx="423475" cy="481825"/>
          </a:xfrm>
        </p:grpSpPr>
        <p:sp>
          <p:nvSpPr>
            <p:cNvPr id="4429" name="Google Shape;4429;p4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0" name="Google Shape;4430;p4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1" name="Google Shape;4431;p45"/>
          <p:cNvGrpSpPr/>
          <p:nvPr/>
        </p:nvGrpSpPr>
        <p:grpSpPr>
          <a:xfrm>
            <a:off x="2030275" y="2207760"/>
            <a:ext cx="231811" cy="121663"/>
            <a:chOff x="2084325" y="363300"/>
            <a:chExt cx="484150" cy="254100"/>
          </a:xfrm>
        </p:grpSpPr>
        <p:sp>
          <p:nvSpPr>
            <p:cNvPr id="4432" name="Google Shape;4432;p4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3" name="Google Shape;4433;p4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4" name="Google Shape;4434;p45"/>
          <p:cNvGrpSpPr/>
          <p:nvPr/>
        </p:nvGrpSpPr>
        <p:grpSpPr>
          <a:xfrm>
            <a:off x="2335803" y="2153243"/>
            <a:ext cx="202760" cy="230698"/>
            <a:chOff x="2707500" y="249400"/>
            <a:chExt cx="423475" cy="481825"/>
          </a:xfrm>
        </p:grpSpPr>
        <p:sp>
          <p:nvSpPr>
            <p:cNvPr id="4435" name="Google Shape;4435;p4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6" name="Google Shape;4436;p4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7" name="Google Shape;4437;p45"/>
          <p:cNvGrpSpPr/>
          <p:nvPr/>
        </p:nvGrpSpPr>
        <p:grpSpPr>
          <a:xfrm>
            <a:off x="2617068" y="2153465"/>
            <a:ext cx="207668" cy="230255"/>
            <a:chOff x="3300325" y="249875"/>
            <a:chExt cx="433725" cy="480900"/>
          </a:xfrm>
        </p:grpSpPr>
        <p:sp>
          <p:nvSpPr>
            <p:cNvPr id="4438" name="Google Shape;4438;p4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9" name="Google Shape;4439;p4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0" name="Google Shape;4440;p4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1" name="Google Shape;4441;p4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2" name="Google Shape;4442;p4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3" name="Google Shape;4443;p4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4" name="Google Shape;4444;p45"/>
          <p:cNvGrpSpPr/>
          <p:nvPr/>
        </p:nvGrpSpPr>
        <p:grpSpPr>
          <a:xfrm>
            <a:off x="2881653" y="2153411"/>
            <a:ext cx="239603" cy="230363"/>
            <a:chOff x="3854700" y="249750"/>
            <a:chExt cx="500425" cy="481125"/>
          </a:xfrm>
        </p:grpSpPr>
        <p:sp>
          <p:nvSpPr>
            <p:cNvPr id="4445" name="Google Shape;4445;p4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6" name="Google Shape;4446;p4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7" name="Google Shape;4447;p4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8" name="Google Shape;4448;p4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4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4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1" name="Google Shape;4451;p4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2" name="Google Shape;4452;p4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3" name="Google Shape;4453;p45"/>
          <p:cNvGrpSpPr/>
          <p:nvPr/>
        </p:nvGrpSpPr>
        <p:grpSpPr>
          <a:xfrm>
            <a:off x="3165892" y="2153411"/>
            <a:ext cx="239603" cy="230363"/>
            <a:chOff x="4447550" y="249750"/>
            <a:chExt cx="500425" cy="481125"/>
          </a:xfrm>
        </p:grpSpPr>
        <p:sp>
          <p:nvSpPr>
            <p:cNvPr id="4454" name="Google Shape;4454;p4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5" name="Google Shape;4455;p4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6" name="Google Shape;4456;p45"/>
          <p:cNvGrpSpPr/>
          <p:nvPr/>
        </p:nvGrpSpPr>
        <p:grpSpPr>
          <a:xfrm>
            <a:off x="3457757" y="2153243"/>
            <a:ext cx="230698" cy="230698"/>
            <a:chOff x="5049725" y="249400"/>
            <a:chExt cx="481825" cy="481825"/>
          </a:xfrm>
        </p:grpSpPr>
        <p:sp>
          <p:nvSpPr>
            <p:cNvPr id="4457" name="Google Shape;4457;p4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8" name="Google Shape;4458;p4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9" name="Google Shape;4459;p45"/>
          <p:cNvGrpSpPr/>
          <p:nvPr/>
        </p:nvGrpSpPr>
        <p:grpSpPr>
          <a:xfrm>
            <a:off x="3739244" y="2153243"/>
            <a:ext cx="230698" cy="230698"/>
            <a:chOff x="5660400" y="238125"/>
            <a:chExt cx="481825" cy="481825"/>
          </a:xfrm>
        </p:grpSpPr>
        <p:sp>
          <p:nvSpPr>
            <p:cNvPr id="4460" name="Google Shape;4460;p4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1" name="Google Shape;4461;p4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2" name="Google Shape;4462;p45"/>
          <p:cNvGrpSpPr/>
          <p:nvPr/>
        </p:nvGrpSpPr>
        <p:grpSpPr>
          <a:xfrm>
            <a:off x="4022597" y="2153243"/>
            <a:ext cx="230698" cy="230698"/>
            <a:chOff x="6235400" y="249400"/>
            <a:chExt cx="481825" cy="481825"/>
          </a:xfrm>
        </p:grpSpPr>
        <p:sp>
          <p:nvSpPr>
            <p:cNvPr id="4463" name="Google Shape;4463;p4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4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5" name="Google Shape;4465;p4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6" name="Google Shape;4466;p4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7" name="Google Shape;4467;p4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8" name="Google Shape;4468;p45"/>
          <p:cNvGrpSpPr/>
          <p:nvPr/>
        </p:nvGrpSpPr>
        <p:grpSpPr>
          <a:xfrm>
            <a:off x="1464608" y="2455652"/>
            <a:ext cx="231344" cy="202724"/>
            <a:chOff x="899850" y="871450"/>
            <a:chExt cx="483175" cy="423400"/>
          </a:xfrm>
        </p:grpSpPr>
        <p:sp>
          <p:nvSpPr>
            <p:cNvPr id="4469" name="Google Shape;4469;p4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0" name="Google Shape;4470;p4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1" name="Google Shape;4471;p4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2" name="Google Shape;4472;p4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73" name="Google Shape;4473;p45"/>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74" name="Google Shape;4474;p45"/>
          <p:cNvGrpSpPr/>
          <p:nvPr/>
        </p:nvGrpSpPr>
        <p:grpSpPr>
          <a:xfrm>
            <a:off x="2030383" y="2441659"/>
            <a:ext cx="231596" cy="230710"/>
            <a:chOff x="2085450" y="842250"/>
            <a:chExt cx="483700" cy="481850"/>
          </a:xfrm>
        </p:grpSpPr>
        <p:sp>
          <p:nvSpPr>
            <p:cNvPr id="4475" name="Google Shape;4475;p4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6" name="Google Shape;4476;p4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7" name="Google Shape;4477;p4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8" name="Google Shape;4478;p45"/>
          <p:cNvGrpSpPr/>
          <p:nvPr/>
        </p:nvGrpSpPr>
        <p:grpSpPr>
          <a:xfrm>
            <a:off x="2321816" y="2441665"/>
            <a:ext cx="230734" cy="230698"/>
            <a:chOff x="2685825" y="840375"/>
            <a:chExt cx="481900" cy="481825"/>
          </a:xfrm>
        </p:grpSpPr>
        <p:sp>
          <p:nvSpPr>
            <p:cNvPr id="4479" name="Google Shape;4479;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0" name="Google Shape;4480;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1" name="Google Shape;4481;p45"/>
          <p:cNvGrpSpPr/>
          <p:nvPr/>
        </p:nvGrpSpPr>
        <p:grpSpPr>
          <a:xfrm>
            <a:off x="2601752" y="2441449"/>
            <a:ext cx="238299" cy="231129"/>
            <a:chOff x="3270675" y="841800"/>
            <a:chExt cx="497700" cy="482725"/>
          </a:xfrm>
        </p:grpSpPr>
        <p:sp>
          <p:nvSpPr>
            <p:cNvPr id="4482" name="Google Shape;4482;p4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3" name="Google Shape;4483;p4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4" name="Google Shape;4484;p4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85" name="Google Shape;4485;p45"/>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86" name="Google Shape;4486;p45"/>
          <p:cNvGrpSpPr/>
          <p:nvPr/>
        </p:nvGrpSpPr>
        <p:grpSpPr>
          <a:xfrm>
            <a:off x="3170346" y="2455634"/>
            <a:ext cx="230698" cy="202760"/>
            <a:chOff x="4467200" y="877100"/>
            <a:chExt cx="481825" cy="423475"/>
          </a:xfrm>
        </p:grpSpPr>
        <p:sp>
          <p:nvSpPr>
            <p:cNvPr id="4487" name="Google Shape;4487;p4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8" name="Google Shape;4488;p4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9" name="Google Shape;4489;p4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0" name="Google Shape;4490;p4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1" name="Google Shape;4491;p45"/>
          <p:cNvGrpSpPr/>
          <p:nvPr/>
        </p:nvGrpSpPr>
        <p:grpSpPr>
          <a:xfrm>
            <a:off x="3452478" y="2441659"/>
            <a:ext cx="241255" cy="230710"/>
            <a:chOff x="5045500" y="842250"/>
            <a:chExt cx="503875" cy="481850"/>
          </a:xfrm>
        </p:grpSpPr>
        <p:sp>
          <p:nvSpPr>
            <p:cNvPr id="4492" name="Google Shape;4492;p4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3" name="Google Shape;4493;p4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4" name="Google Shape;4494;p45"/>
          <p:cNvGrpSpPr/>
          <p:nvPr/>
        </p:nvGrpSpPr>
        <p:grpSpPr>
          <a:xfrm>
            <a:off x="3740022" y="2459488"/>
            <a:ext cx="229142" cy="195051"/>
            <a:chOff x="5645200" y="879425"/>
            <a:chExt cx="478575" cy="407375"/>
          </a:xfrm>
        </p:grpSpPr>
        <p:sp>
          <p:nvSpPr>
            <p:cNvPr id="4495" name="Google Shape;4495;p4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6" name="Google Shape;4496;p4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7" name="Google Shape;4497;p4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8" name="Google Shape;4498;p4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9" name="Google Shape;4499;p4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0" name="Google Shape;4500;p4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1" name="Google Shape;4501;p45"/>
          <p:cNvGrpSpPr/>
          <p:nvPr/>
        </p:nvGrpSpPr>
        <p:grpSpPr>
          <a:xfrm>
            <a:off x="4036560" y="2441665"/>
            <a:ext cx="202772" cy="230698"/>
            <a:chOff x="6264525" y="842250"/>
            <a:chExt cx="423500" cy="481825"/>
          </a:xfrm>
        </p:grpSpPr>
        <p:sp>
          <p:nvSpPr>
            <p:cNvPr id="4502" name="Google Shape;4502;p4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3" name="Google Shape;4503;p4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4" name="Google Shape;4504;p4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5" name="Google Shape;4505;p4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6" name="Google Shape;4506;p4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7" name="Google Shape;4507;p4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8" name="Google Shape;4508;p4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9" name="Google Shape;4509;p45"/>
          <p:cNvGrpSpPr/>
          <p:nvPr/>
        </p:nvGrpSpPr>
        <p:grpSpPr>
          <a:xfrm>
            <a:off x="1464932" y="2723636"/>
            <a:ext cx="230698" cy="230698"/>
            <a:chOff x="900750" y="1436075"/>
            <a:chExt cx="481825" cy="481825"/>
          </a:xfrm>
        </p:grpSpPr>
        <p:sp>
          <p:nvSpPr>
            <p:cNvPr id="4510" name="Google Shape;4510;p4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1" name="Google Shape;4511;p4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2" name="Google Shape;4512;p4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4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4" name="Google Shape;4514;p45"/>
          <p:cNvGrpSpPr/>
          <p:nvPr/>
        </p:nvGrpSpPr>
        <p:grpSpPr>
          <a:xfrm>
            <a:off x="1749075" y="2764633"/>
            <a:ext cx="230698" cy="148703"/>
            <a:chOff x="1492675" y="1520750"/>
            <a:chExt cx="481825" cy="310575"/>
          </a:xfrm>
        </p:grpSpPr>
        <p:sp>
          <p:nvSpPr>
            <p:cNvPr id="4515" name="Google Shape;4515;p4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6" name="Google Shape;4516;p4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7" name="Google Shape;4517;p45"/>
          <p:cNvGrpSpPr/>
          <p:nvPr/>
        </p:nvGrpSpPr>
        <p:grpSpPr>
          <a:xfrm>
            <a:off x="2026384" y="2723624"/>
            <a:ext cx="239592" cy="230722"/>
            <a:chOff x="2071000" y="1435025"/>
            <a:chExt cx="500400" cy="481875"/>
          </a:xfrm>
        </p:grpSpPr>
        <p:sp>
          <p:nvSpPr>
            <p:cNvPr id="4518" name="Google Shape;4518;p4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9" name="Google Shape;4519;p4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0" name="Google Shape;4520;p4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1" name="Google Shape;4521;p45"/>
          <p:cNvGrpSpPr/>
          <p:nvPr/>
        </p:nvGrpSpPr>
        <p:grpSpPr>
          <a:xfrm>
            <a:off x="2317543" y="2737791"/>
            <a:ext cx="239280" cy="202389"/>
            <a:chOff x="2678350" y="1464650"/>
            <a:chExt cx="499750" cy="422700"/>
          </a:xfrm>
        </p:grpSpPr>
        <p:sp>
          <p:nvSpPr>
            <p:cNvPr id="4522" name="Google Shape;4522;p4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3" name="Google Shape;4523;p4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4" name="Google Shape;4524;p4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5" name="Google Shape;4525;p45"/>
          <p:cNvGrpSpPr/>
          <p:nvPr/>
        </p:nvGrpSpPr>
        <p:grpSpPr>
          <a:xfrm>
            <a:off x="2605553" y="2723636"/>
            <a:ext cx="230698" cy="230698"/>
            <a:chOff x="3271200" y="1435075"/>
            <a:chExt cx="481825" cy="481825"/>
          </a:xfrm>
        </p:grpSpPr>
        <p:sp>
          <p:nvSpPr>
            <p:cNvPr id="4526" name="Google Shape;4526;p4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7" name="Google Shape;4527;p4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8" name="Google Shape;4528;p45"/>
          <p:cNvGrpSpPr/>
          <p:nvPr/>
        </p:nvGrpSpPr>
        <p:grpSpPr>
          <a:xfrm>
            <a:off x="2884681" y="2723624"/>
            <a:ext cx="233547" cy="230722"/>
            <a:chOff x="3858100" y="1435075"/>
            <a:chExt cx="487775" cy="481875"/>
          </a:xfrm>
        </p:grpSpPr>
        <p:sp>
          <p:nvSpPr>
            <p:cNvPr id="4529" name="Google Shape;4529;p4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0" name="Google Shape;4530;p4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1" name="Google Shape;4531;p4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4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4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4" name="Google Shape;4534;p45"/>
          <p:cNvGrpSpPr/>
          <p:nvPr/>
        </p:nvGrpSpPr>
        <p:grpSpPr>
          <a:xfrm>
            <a:off x="3170345" y="2723636"/>
            <a:ext cx="230698" cy="230698"/>
            <a:chOff x="4456875" y="1435075"/>
            <a:chExt cx="481825" cy="481825"/>
          </a:xfrm>
        </p:grpSpPr>
        <p:sp>
          <p:nvSpPr>
            <p:cNvPr id="4535" name="Google Shape;4535;p4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6" name="Google Shape;4536;p4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7" name="Google Shape;4537;p4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4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9" name="Google Shape;4539;p4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0" name="Google Shape;4540;p4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1" name="Google Shape;4541;p4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2" name="Google Shape;4542;p4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3" name="Google Shape;4543;p4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4" name="Google Shape;4544;p4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5" name="Google Shape;4545;p4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6" name="Google Shape;4546;p4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7" name="Google Shape;4547;p4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4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9" name="Google Shape;4549;p4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0" name="Google Shape;4550;p4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1" name="Google Shape;4551;p4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2" name="Google Shape;4552;p4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3" name="Google Shape;4553;p4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4" name="Google Shape;4554;p45"/>
          <p:cNvGrpSpPr/>
          <p:nvPr/>
        </p:nvGrpSpPr>
        <p:grpSpPr>
          <a:xfrm>
            <a:off x="3456626" y="2723630"/>
            <a:ext cx="232960" cy="230710"/>
            <a:chOff x="5049725" y="1435050"/>
            <a:chExt cx="486550" cy="481850"/>
          </a:xfrm>
        </p:grpSpPr>
        <p:sp>
          <p:nvSpPr>
            <p:cNvPr id="4555" name="Google Shape;4555;p4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4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7" name="Google Shape;4557;p4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8" name="Google Shape;4558;p4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9" name="Google Shape;4559;p45"/>
          <p:cNvGrpSpPr/>
          <p:nvPr/>
        </p:nvGrpSpPr>
        <p:grpSpPr>
          <a:xfrm>
            <a:off x="3739208" y="2723636"/>
            <a:ext cx="230770" cy="230698"/>
            <a:chOff x="5642475" y="1435075"/>
            <a:chExt cx="481975" cy="481825"/>
          </a:xfrm>
        </p:grpSpPr>
        <p:sp>
          <p:nvSpPr>
            <p:cNvPr id="4560" name="Google Shape;4560;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1" name="Google Shape;4561;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3" name="Google Shape;4563;p45"/>
          <p:cNvGrpSpPr/>
          <p:nvPr/>
        </p:nvGrpSpPr>
        <p:grpSpPr>
          <a:xfrm>
            <a:off x="4021065" y="2723630"/>
            <a:ext cx="233762" cy="230710"/>
            <a:chOff x="6232000" y="1435050"/>
            <a:chExt cx="488225" cy="481850"/>
          </a:xfrm>
        </p:grpSpPr>
        <p:sp>
          <p:nvSpPr>
            <p:cNvPr id="4564" name="Google Shape;4564;p4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4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4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7" name="Google Shape;4567;p4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8" name="Google Shape;4568;p4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9" name="Google Shape;4569;p45"/>
          <p:cNvGrpSpPr/>
          <p:nvPr/>
        </p:nvGrpSpPr>
        <p:grpSpPr>
          <a:xfrm>
            <a:off x="1478302" y="3004925"/>
            <a:ext cx="203957" cy="229704"/>
            <a:chOff x="924450" y="2028975"/>
            <a:chExt cx="425975" cy="479750"/>
          </a:xfrm>
        </p:grpSpPr>
        <p:sp>
          <p:nvSpPr>
            <p:cNvPr id="4570" name="Google Shape;4570;p4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1" name="Google Shape;4571;p4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2" name="Google Shape;4572;p4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3" name="Google Shape;4573;p45"/>
          <p:cNvGrpSpPr/>
          <p:nvPr/>
        </p:nvGrpSpPr>
        <p:grpSpPr>
          <a:xfrm>
            <a:off x="2030813" y="3018391"/>
            <a:ext cx="230734" cy="202772"/>
            <a:chOff x="2085450" y="2057100"/>
            <a:chExt cx="481900" cy="423500"/>
          </a:xfrm>
        </p:grpSpPr>
        <p:sp>
          <p:nvSpPr>
            <p:cNvPr id="4574" name="Google Shape;4574;p4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5" name="Google Shape;4575;p4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4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7" name="Google Shape;4577;p45"/>
          <p:cNvGrpSpPr/>
          <p:nvPr/>
        </p:nvGrpSpPr>
        <p:grpSpPr>
          <a:xfrm>
            <a:off x="2321816" y="3034198"/>
            <a:ext cx="230734" cy="171159"/>
            <a:chOff x="2678275" y="2090100"/>
            <a:chExt cx="481900" cy="357475"/>
          </a:xfrm>
        </p:grpSpPr>
        <p:sp>
          <p:nvSpPr>
            <p:cNvPr id="4578" name="Google Shape;4578;p4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9" name="Google Shape;4579;p4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0" name="Google Shape;4580;p4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1" name="Google Shape;4581;p4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4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3" name="Google Shape;4583;p45"/>
          <p:cNvGrpSpPr/>
          <p:nvPr/>
        </p:nvGrpSpPr>
        <p:grpSpPr>
          <a:xfrm>
            <a:off x="2646323" y="3042493"/>
            <a:ext cx="149158" cy="154569"/>
            <a:chOff x="3357325" y="2093500"/>
            <a:chExt cx="311525" cy="322825"/>
          </a:xfrm>
        </p:grpSpPr>
        <p:sp>
          <p:nvSpPr>
            <p:cNvPr id="4584" name="Google Shape;4584;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5" name="Google Shape;4585;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6" name="Google Shape;4586;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87" name="Google Shape;4587;p45"/>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88" name="Google Shape;4588;p45"/>
          <p:cNvGrpSpPr/>
          <p:nvPr/>
        </p:nvGrpSpPr>
        <p:grpSpPr>
          <a:xfrm>
            <a:off x="3186385" y="3004428"/>
            <a:ext cx="198618" cy="230698"/>
            <a:chOff x="4492800" y="2027925"/>
            <a:chExt cx="414825" cy="481825"/>
          </a:xfrm>
        </p:grpSpPr>
        <p:sp>
          <p:nvSpPr>
            <p:cNvPr id="4589" name="Google Shape;4589;p4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0" name="Google Shape;4590;p4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1" name="Google Shape;4591;p45"/>
          <p:cNvGrpSpPr/>
          <p:nvPr/>
        </p:nvGrpSpPr>
        <p:grpSpPr>
          <a:xfrm>
            <a:off x="3457775" y="3004423"/>
            <a:ext cx="230662" cy="230710"/>
            <a:chOff x="5049725" y="2027900"/>
            <a:chExt cx="481750" cy="481850"/>
          </a:xfrm>
        </p:grpSpPr>
        <p:sp>
          <p:nvSpPr>
            <p:cNvPr id="4592" name="Google Shape;4592;p4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4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4" name="Google Shape;4594;p4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5" name="Google Shape;4595;p4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4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4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8" name="Google Shape;4598;p4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9" name="Google Shape;4599;p4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0" name="Google Shape;4600;p45"/>
          <p:cNvGrpSpPr/>
          <p:nvPr/>
        </p:nvGrpSpPr>
        <p:grpSpPr>
          <a:xfrm>
            <a:off x="3779828" y="3004482"/>
            <a:ext cx="149529" cy="230590"/>
            <a:chOff x="5726350" y="2028150"/>
            <a:chExt cx="312300" cy="481600"/>
          </a:xfrm>
        </p:grpSpPr>
        <p:sp>
          <p:nvSpPr>
            <p:cNvPr id="4601" name="Google Shape;4601;p4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2" name="Google Shape;4602;p4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3" name="Google Shape;4603;p4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4" name="Google Shape;4604;p45"/>
          <p:cNvGrpSpPr/>
          <p:nvPr/>
        </p:nvGrpSpPr>
        <p:grpSpPr>
          <a:xfrm>
            <a:off x="4024764" y="3006595"/>
            <a:ext cx="226365" cy="226365"/>
            <a:chOff x="6239925" y="2032450"/>
            <a:chExt cx="472775" cy="472775"/>
          </a:xfrm>
        </p:grpSpPr>
        <p:sp>
          <p:nvSpPr>
            <p:cNvPr id="4605" name="Google Shape;4605;p4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4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7" name="Google Shape;4607;p45"/>
          <p:cNvGrpSpPr/>
          <p:nvPr/>
        </p:nvGrpSpPr>
        <p:grpSpPr>
          <a:xfrm>
            <a:off x="4330172" y="2205605"/>
            <a:ext cx="227562" cy="126092"/>
            <a:chOff x="903075" y="2730000"/>
            <a:chExt cx="475275" cy="263350"/>
          </a:xfrm>
        </p:grpSpPr>
        <p:sp>
          <p:nvSpPr>
            <p:cNvPr id="4608" name="Google Shape;4608;p4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9" name="Google Shape;4609;p4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0" name="Google Shape;4610;p4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1" name="Google Shape;4611;p45"/>
          <p:cNvGrpSpPr/>
          <p:nvPr/>
        </p:nvGrpSpPr>
        <p:grpSpPr>
          <a:xfrm>
            <a:off x="1749075" y="3004428"/>
            <a:ext cx="230698" cy="230698"/>
            <a:chOff x="1492675" y="2027925"/>
            <a:chExt cx="481825" cy="481825"/>
          </a:xfrm>
        </p:grpSpPr>
        <p:sp>
          <p:nvSpPr>
            <p:cNvPr id="4612" name="Google Shape;4612;p4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3" name="Google Shape;4613;p4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4" name="Google Shape;4614;p4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5" name="Google Shape;4615;p4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6" name="Google Shape;4616;p4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7" name="Google Shape;4617;p45"/>
          <p:cNvGrpSpPr/>
          <p:nvPr/>
        </p:nvGrpSpPr>
        <p:grpSpPr>
          <a:xfrm>
            <a:off x="4623101" y="2153302"/>
            <a:ext cx="230698" cy="230698"/>
            <a:chOff x="1492675" y="2620775"/>
            <a:chExt cx="481825" cy="481825"/>
          </a:xfrm>
        </p:grpSpPr>
        <p:sp>
          <p:nvSpPr>
            <p:cNvPr id="4618" name="Google Shape;4618;p4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9" name="Google Shape;4619;p4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20" name="Google Shape;4620;p45"/>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21" name="Google Shape;4621;p45"/>
          <p:cNvGrpSpPr/>
          <p:nvPr/>
        </p:nvGrpSpPr>
        <p:grpSpPr>
          <a:xfrm>
            <a:off x="5183268" y="2164171"/>
            <a:ext cx="226843" cy="208960"/>
            <a:chOff x="2682350" y="2643425"/>
            <a:chExt cx="473775" cy="436425"/>
          </a:xfrm>
        </p:grpSpPr>
        <p:sp>
          <p:nvSpPr>
            <p:cNvPr id="4622" name="Google Shape;4622;p4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4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4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5" name="Google Shape;4625;p4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6" name="Google Shape;4626;p4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4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4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9" name="Google Shape;4629;p45"/>
          <p:cNvGrpSpPr/>
          <p:nvPr/>
        </p:nvGrpSpPr>
        <p:grpSpPr>
          <a:xfrm>
            <a:off x="5499808" y="2153302"/>
            <a:ext cx="162205" cy="230698"/>
            <a:chOff x="3342725" y="2620775"/>
            <a:chExt cx="338775" cy="481825"/>
          </a:xfrm>
        </p:grpSpPr>
        <p:sp>
          <p:nvSpPr>
            <p:cNvPr id="4630" name="Google Shape;4630;p4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1" name="Google Shape;4631;p4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2" name="Google Shape;4632;p4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3" name="Google Shape;4633;p45"/>
          <p:cNvGrpSpPr/>
          <p:nvPr/>
        </p:nvGrpSpPr>
        <p:grpSpPr>
          <a:xfrm>
            <a:off x="5767565" y="2153302"/>
            <a:ext cx="189246" cy="230698"/>
            <a:chOff x="3907325" y="2620775"/>
            <a:chExt cx="395250" cy="481825"/>
          </a:xfrm>
        </p:grpSpPr>
        <p:sp>
          <p:nvSpPr>
            <p:cNvPr id="4634" name="Google Shape;4634;p4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4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6" name="Google Shape;4636;p4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7" name="Google Shape;4637;p4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8" name="Google Shape;4638;p45"/>
          <p:cNvGrpSpPr/>
          <p:nvPr/>
        </p:nvGrpSpPr>
        <p:grpSpPr>
          <a:xfrm>
            <a:off x="6034939" y="2160514"/>
            <a:ext cx="230698" cy="216274"/>
            <a:chOff x="4456875" y="2635825"/>
            <a:chExt cx="481825" cy="451700"/>
          </a:xfrm>
        </p:grpSpPr>
        <p:sp>
          <p:nvSpPr>
            <p:cNvPr id="4639" name="Google Shape;4639;p4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0" name="Google Shape;4640;p4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4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2" name="Google Shape;4642;p4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3" name="Google Shape;4643;p4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4" name="Google Shape;4644;p4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5" name="Google Shape;4645;p45"/>
          <p:cNvGrpSpPr/>
          <p:nvPr/>
        </p:nvGrpSpPr>
        <p:grpSpPr>
          <a:xfrm>
            <a:off x="6323895" y="2160514"/>
            <a:ext cx="230698" cy="216274"/>
            <a:chOff x="5049725" y="2635825"/>
            <a:chExt cx="481825" cy="451700"/>
          </a:xfrm>
        </p:grpSpPr>
        <p:sp>
          <p:nvSpPr>
            <p:cNvPr id="4646" name="Google Shape;4646;p4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7" name="Google Shape;4647;p4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8" name="Google Shape;4648;p4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9" name="Google Shape;4649;p45"/>
          <p:cNvGrpSpPr/>
          <p:nvPr/>
        </p:nvGrpSpPr>
        <p:grpSpPr>
          <a:xfrm>
            <a:off x="6604855" y="2153601"/>
            <a:ext cx="230231" cy="230099"/>
            <a:chOff x="5643000" y="2621375"/>
            <a:chExt cx="480850" cy="480575"/>
          </a:xfrm>
        </p:grpSpPr>
        <p:sp>
          <p:nvSpPr>
            <p:cNvPr id="4650" name="Google Shape;4650;p4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4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4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4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4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5" name="Google Shape;4655;p4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6" name="Google Shape;4656;p4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7" name="Google Shape;4657;p45"/>
          <p:cNvGrpSpPr/>
          <p:nvPr/>
        </p:nvGrpSpPr>
        <p:grpSpPr>
          <a:xfrm>
            <a:off x="6890046" y="2153302"/>
            <a:ext cx="230770" cy="230698"/>
            <a:chOff x="6235250" y="2620775"/>
            <a:chExt cx="481975" cy="481825"/>
          </a:xfrm>
        </p:grpSpPr>
        <p:sp>
          <p:nvSpPr>
            <p:cNvPr id="4658" name="Google Shape;4658;p4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9" name="Google Shape;4659;p4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0" name="Google Shape;4660;p4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4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4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63" name="Google Shape;4663;p45"/>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64" name="Google Shape;4664;p45"/>
          <p:cNvGrpSpPr/>
          <p:nvPr/>
        </p:nvGrpSpPr>
        <p:grpSpPr>
          <a:xfrm>
            <a:off x="4622474" y="2441724"/>
            <a:ext cx="231955" cy="230698"/>
            <a:chOff x="1535000" y="3223325"/>
            <a:chExt cx="484450" cy="481825"/>
          </a:xfrm>
        </p:grpSpPr>
        <p:sp>
          <p:nvSpPr>
            <p:cNvPr id="4665" name="Google Shape;4665;p4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6" name="Google Shape;4666;p4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4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8" name="Google Shape;4668;p45"/>
          <p:cNvGrpSpPr/>
          <p:nvPr/>
        </p:nvGrpSpPr>
        <p:grpSpPr>
          <a:xfrm>
            <a:off x="4899627" y="2465729"/>
            <a:ext cx="230698" cy="182686"/>
            <a:chOff x="2085525" y="3263750"/>
            <a:chExt cx="481825" cy="381550"/>
          </a:xfrm>
        </p:grpSpPr>
        <p:sp>
          <p:nvSpPr>
            <p:cNvPr id="4669" name="Google Shape;4669;p4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0" name="Google Shape;4670;p4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71" name="Google Shape;4671;p45"/>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72" name="Google Shape;4672;p45"/>
          <p:cNvGrpSpPr/>
          <p:nvPr/>
        </p:nvGrpSpPr>
        <p:grpSpPr>
          <a:xfrm>
            <a:off x="5465239" y="2441717"/>
            <a:ext cx="231344" cy="230710"/>
            <a:chOff x="3270450" y="3213625"/>
            <a:chExt cx="483175" cy="481850"/>
          </a:xfrm>
        </p:grpSpPr>
        <p:sp>
          <p:nvSpPr>
            <p:cNvPr id="4673" name="Google Shape;4673;p4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4" name="Google Shape;4674;p4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5" name="Google Shape;4675;p45"/>
          <p:cNvGrpSpPr/>
          <p:nvPr/>
        </p:nvGrpSpPr>
        <p:grpSpPr>
          <a:xfrm>
            <a:off x="5804750" y="2441723"/>
            <a:ext cx="114876" cy="230698"/>
            <a:chOff x="3984950" y="3213600"/>
            <a:chExt cx="239925" cy="481825"/>
          </a:xfrm>
        </p:grpSpPr>
        <p:sp>
          <p:nvSpPr>
            <p:cNvPr id="4676" name="Google Shape;4676;p4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4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78" name="Google Shape;4678;p45"/>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45"/>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80" name="Google Shape;4680;p45"/>
          <p:cNvGrpSpPr/>
          <p:nvPr/>
        </p:nvGrpSpPr>
        <p:grpSpPr>
          <a:xfrm>
            <a:off x="6599193" y="2461911"/>
            <a:ext cx="241555" cy="190323"/>
            <a:chOff x="5629975" y="3255775"/>
            <a:chExt cx="504500" cy="397500"/>
          </a:xfrm>
        </p:grpSpPr>
        <p:sp>
          <p:nvSpPr>
            <p:cNvPr id="4681" name="Google Shape;4681;p4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2" name="Google Shape;4682;p4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4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4" name="Google Shape;4684;p4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5" name="Google Shape;4685;p4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6" name="Google Shape;4686;p45"/>
          <p:cNvGrpSpPr/>
          <p:nvPr/>
        </p:nvGrpSpPr>
        <p:grpSpPr>
          <a:xfrm>
            <a:off x="6889741" y="2461983"/>
            <a:ext cx="231380" cy="190179"/>
            <a:chOff x="6234950" y="3255925"/>
            <a:chExt cx="483250" cy="397200"/>
          </a:xfrm>
        </p:grpSpPr>
        <p:sp>
          <p:nvSpPr>
            <p:cNvPr id="4687" name="Google Shape;4687;p4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8" name="Google Shape;4688;p4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9" name="Google Shape;4689;p4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0" name="Google Shape;4690;p4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4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4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3" name="Google Shape;4693;p45"/>
          <p:cNvGrpSpPr/>
          <p:nvPr/>
        </p:nvGrpSpPr>
        <p:grpSpPr>
          <a:xfrm>
            <a:off x="4335816" y="2723695"/>
            <a:ext cx="216274" cy="230698"/>
            <a:chOff x="914900" y="3806450"/>
            <a:chExt cx="451700" cy="481825"/>
          </a:xfrm>
        </p:grpSpPr>
        <p:sp>
          <p:nvSpPr>
            <p:cNvPr id="4694" name="Google Shape;4694;p4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4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6" name="Google Shape;4696;p4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7" name="Google Shape;4697;p4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8" name="Google Shape;4698;p4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9" name="Google Shape;4699;p45"/>
          <p:cNvGrpSpPr/>
          <p:nvPr/>
        </p:nvGrpSpPr>
        <p:grpSpPr>
          <a:xfrm>
            <a:off x="4620689" y="2723569"/>
            <a:ext cx="235522" cy="230949"/>
            <a:chOff x="1490050" y="3805975"/>
            <a:chExt cx="491900" cy="482350"/>
          </a:xfrm>
        </p:grpSpPr>
        <p:sp>
          <p:nvSpPr>
            <p:cNvPr id="4700" name="Google Shape;4700;p4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1" name="Google Shape;4701;p4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4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3" name="Google Shape;4703;p4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4" name="Google Shape;4704;p45"/>
          <p:cNvGrpSpPr/>
          <p:nvPr/>
        </p:nvGrpSpPr>
        <p:grpSpPr>
          <a:xfrm>
            <a:off x="4908927" y="2723695"/>
            <a:ext cx="212096" cy="230698"/>
            <a:chOff x="2104275" y="3806450"/>
            <a:chExt cx="442975" cy="481825"/>
          </a:xfrm>
        </p:grpSpPr>
        <p:sp>
          <p:nvSpPr>
            <p:cNvPr id="4705" name="Google Shape;4705;p4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6" name="Google Shape;4706;p4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7" name="Google Shape;4707;p45"/>
          <p:cNvGrpSpPr/>
          <p:nvPr/>
        </p:nvGrpSpPr>
        <p:grpSpPr>
          <a:xfrm>
            <a:off x="5196925" y="2723695"/>
            <a:ext cx="199528" cy="230698"/>
            <a:chOff x="2710875" y="3806450"/>
            <a:chExt cx="416725" cy="481825"/>
          </a:xfrm>
        </p:grpSpPr>
        <p:sp>
          <p:nvSpPr>
            <p:cNvPr id="4708" name="Google Shape;4708;p4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4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0" name="Google Shape;4710;p45"/>
          <p:cNvGrpSpPr/>
          <p:nvPr/>
        </p:nvGrpSpPr>
        <p:grpSpPr>
          <a:xfrm>
            <a:off x="5465562" y="2751196"/>
            <a:ext cx="230698" cy="175696"/>
            <a:chOff x="3271200" y="3863875"/>
            <a:chExt cx="481825" cy="366950"/>
          </a:xfrm>
        </p:grpSpPr>
        <p:sp>
          <p:nvSpPr>
            <p:cNvPr id="4711" name="Google Shape;4711;p4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2" name="Google Shape;4712;p4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3" name="Google Shape;4713;p45"/>
          <p:cNvGrpSpPr/>
          <p:nvPr/>
        </p:nvGrpSpPr>
        <p:grpSpPr>
          <a:xfrm>
            <a:off x="5761706" y="2723850"/>
            <a:ext cx="200964" cy="230387"/>
            <a:chOff x="3895050" y="3806775"/>
            <a:chExt cx="419725" cy="481175"/>
          </a:xfrm>
        </p:grpSpPr>
        <p:sp>
          <p:nvSpPr>
            <p:cNvPr id="4714" name="Google Shape;4714;p4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4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6" name="Google Shape;4716;p45"/>
          <p:cNvGrpSpPr/>
          <p:nvPr/>
        </p:nvGrpSpPr>
        <p:grpSpPr>
          <a:xfrm>
            <a:off x="6035945" y="2723701"/>
            <a:ext cx="228687" cy="230686"/>
            <a:chOff x="4464775" y="3806475"/>
            <a:chExt cx="477625" cy="481800"/>
          </a:xfrm>
        </p:grpSpPr>
        <p:sp>
          <p:nvSpPr>
            <p:cNvPr id="4717" name="Google Shape;4717;p4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8" name="Google Shape;4718;p4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9" name="Google Shape;4719;p4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0" name="Google Shape;4720;p4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4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2" name="Google Shape;4722;p4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3" name="Google Shape;4723;p45"/>
          <p:cNvGrpSpPr/>
          <p:nvPr/>
        </p:nvGrpSpPr>
        <p:grpSpPr>
          <a:xfrm>
            <a:off x="6323895" y="2723695"/>
            <a:ext cx="230698" cy="230698"/>
            <a:chOff x="5049725" y="3806450"/>
            <a:chExt cx="481825" cy="481825"/>
          </a:xfrm>
        </p:grpSpPr>
        <p:sp>
          <p:nvSpPr>
            <p:cNvPr id="4724" name="Google Shape;4724;p4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5" name="Google Shape;4725;p4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4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7" name="Google Shape;4727;p45"/>
          <p:cNvGrpSpPr/>
          <p:nvPr/>
        </p:nvGrpSpPr>
        <p:grpSpPr>
          <a:xfrm>
            <a:off x="6604621" y="2723695"/>
            <a:ext cx="230698" cy="230698"/>
            <a:chOff x="5651375" y="3806450"/>
            <a:chExt cx="481825" cy="481825"/>
          </a:xfrm>
        </p:grpSpPr>
        <p:sp>
          <p:nvSpPr>
            <p:cNvPr id="4728" name="Google Shape;4728;p4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4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4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4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2" name="Google Shape;4732;p45"/>
          <p:cNvGrpSpPr/>
          <p:nvPr/>
        </p:nvGrpSpPr>
        <p:grpSpPr>
          <a:xfrm>
            <a:off x="6903937" y="2725047"/>
            <a:ext cx="202987" cy="227993"/>
            <a:chOff x="6264300" y="3809300"/>
            <a:chExt cx="423950" cy="476175"/>
          </a:xfrm>
        </p:grpSpPr>
        <p:sp>
          <p:nvSpPr>
            <p:cNvPr id="4733" name="Google Shape;4733;p4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4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5" name="Google Shape;4735;p4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6" name="Google Shape;4736;p45"/>
          <p:cNvGrpSpPr/>
          <p:nvPr/>
        </p:nvGrpSpPr>
        <p:grpSpPr>
          <a:xfrm>
            <a:off x="4328155" y="3004481"/>
            <a:ext cx="231596" cy="230710"/>
            <a:chOff x="898875" y="4399275"/>
            <a:chExt cx="483700" cy="481850"/>
          </a:xfrm>
        </p:grpSpPr>
        <p:sp>
          <p:nvSpPr>
            <p:cNvPr id="4737" name="Google Shape;4737;p4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8" name="Google Shape;4738;p45"/>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4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4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4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4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4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4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5" name="Google Shape;4745;p45"/>
          <p:cNvGrpSpPr/>
          <p:nvPr/>
        </p:nvGrpSpPr>
        <p:grpSpPr>
          <a:xfrm>
            <a:off x="4623101" y="3014853"/>
            <a:ext cx="230698" cy="209966"/>
            <a:chOff x="1492675" y="4420975"/>
            <a:chExt cx="481825" cy="438525"/>
          </a:xfrm>
        </p:grpSpPr>
        <p:sp>
          <p:nvSpPr>
            <p:cNvPr id="4746" name="Google Shape;4746;p4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4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8" name="Google Shape;4748;p4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4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4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1" name="Google Shape;4751;p45"/>
          <p:cNvGrpSpPr/>
          <p:nvPr/>
        </p:nvGrpSpPr>
        <p:grpSpPr>
          <a:xfrm>
            <a:off x="4898495" y="3004942"/>
            <a:ext cx="232960" cy="229788"/>
            <a:chOff x="2084100" y="4400250"/>
            <a:chExt cx="486550" cy="479925"/>
          </a:xfrm>
        </p:grpSpPr>
        <p:sp>
          <p:nvSpPr>
            <p:cNvPr id="4752" name="Google Shape;4752;p4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4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4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4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4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7" name="Google Shape;4757;p4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8" name="Google Shape;4758;p45"/>
          <p:cNvGrpSpPr/>
          <p:nvPr/>
        </p:nvGrpSpPr>
        <p:grpSpPr>
          <a:xfrm>
            <a:off x="5195310" y="3004499"/>
            <a:ext cx="202760" cy="230674"/>
            <a:chOff x="2707950" y="4399325"/>
            <a:chExt cx="423475" cy="481775"/>
          </a:xfrm>
        </p:grpSpPr>
        <p:sp>
          <p:nvSpPr>
            <p:cNvPr id="4759" name="Google Shape;4759;p4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4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4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2" name="Google Shape;4762;p4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3" name="Google Shape;4763;p4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4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4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4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4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4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4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4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45"/>
          <p:cNvGrpSpPr/>
          <p:nvPr/>
        </p:nvGrpSpPr>
        <p:grpSpPr>
          <a:xfrm>
            <a:off x="5487390" y="3004481"/>
            <a:ext cx="187043" cy="230710"/>
            <a:chOff x="3330525" y="4399275"/>
            <a:chExt cx="390650" cy="481850"/>
          </a:xfrm>
        </p:grpSpPr>
        <p:sp>
          <p:nvSpPr>
            <p:cNvPr id="4772" name="Google Shape;4772;p4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4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4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4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6" name="Google Shape;4776;p4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7" name="Google Shape;4777;p4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4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9" name="Google Shape;4779;p45"/>
          <p:cNvGrpSpPr/>
          <p:nvPr/>
        </p:nvGrpSpPr>
        <p:grpSpPr>
          <a:xfrm>
            <a:off x="5776076" y="3004487"/>
            <a:ext cx="172224" cy="230698"/>
            <a:chOff x="3938800" y="4399275"/>
            <a:chExt cx="359700" cy="481825"/>
          </a:xfrm>
        </p:grpSpPr>
        <p:sp>
          <p:nvSpPr>
            <p:cNvPr id="4780" name="Google Shape;4780;p4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4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4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4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4" name="Google Shape;4784;p4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5" name="Google Shape;4785;p45"/>
          <p:cNvGrpSpPr/>
          <p:nvPr/>
        </p:nvGrpSpPr>
        <p:grpSpPr>
          <a:xfrm>
            <a:off x="6096214" y="3004487"/>
            <a:ext cx="108149" cy="230698"/>
            <a:chOff x="4584850" y="4399275"/>
            <a:chExt cx="225875" cy="481825"/>
          </a:xfrm>
        </p:grpSpPr>
        <p:sp>
          <p:nvSpPr>
            <p:cNvPr id="4786" name="Google Shape;4786;p4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4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45"/>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45"/>
          <p:cNvGrpSpPr/>
          <p:nvPr/>
        </p:nvGrpSpPr>
        <p:grpSpPr>
          <a:xfrm>
            <a:off x="6604621" y="3004487"/>
            <a:ext cx="230698" cy="230698"/>
            <a:chOff x="5642550" y="4399275"/>
            <a:chExt cx="481825" cy="481825"/>
          </a:xfrm>
        </p:grpSpPr>
        <p:sp>
          <p:nvSpPr>
            <p:cNvPr id="4790" name="Google Shape;4790;p4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4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2" name="Google Shape;4792;p45"/>
          <p:cNvGrpSpPr/>
          <p:nvPr/>
        </p:nvGrpSpPr>
        <p:grpSpPr>
          <a:xfrm>
            <a:off x="6881900" y="3012585"/>
            <a:ext cx="247061" cy="214502"/>
            <a:chOff x="6218300" y="4416175"/>
            <a:chExt cx="516000" cy="448000"/>
          </a:xfrm>
        </p:grpSpPr>
        <p:sp>
          <p:nvSpPr>
            <p:cNvPr id="4793" name="Google Shape;4793;p4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4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4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6" name="Google Shape;4796;p45"/>
          <p:cNvGrpSpPr/>
          <p:nvPr/>
        </p:nvGrpSpPr>
        <p:grpSpPr>
          <a:xfrm>
            <a:off x="7161095" y="2153361"/>
            <a:ext cx="230698" cy="230698"/>
            <a:chOff x="899850" y="4992125"/>
            <a:chExt cx="481825" cy="481825"/>
          </a:xfrm>
        </p:grpSpPr>
        <p:sp>
          <p:nvSpPr>
            <p:cNvPr id="4797" name="Google Shape;4797;p4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8" name="Google Shape;4798;p4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4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0" name="Google Shape;4800;p45"/>
          <p:cNvGrpSpPr/>
          <p:nvPr/>
        </p:nvGrpSpPr>
        <p:grpSpPr>
          <a:xfrm>
            <a:off x="7161106" y="2441767"/>
            <a:ext cx="230698" cy="230698"/>
            <a:chOff x="1492675" y="4992125"/>
            <a:chExt cx="481825" cy="481825"/>
          </a:xfrm>
        </p:grpSpPr>
        <p:sp>
          <p:nvSpPr>
            <p:cNvPr id="4801" name="Google Shape;4801;p4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4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3" name="Google Shape;4803;p45"/>
          <p:cNvGrpSpPr/>
          <p:nvPr/>
        </p:nvGrpSpPr>
        <p:grpSpPr>
          <a:xfrm>
            <a:off x="7161118" y="2723724"/>
            <a:ext cx="230698" cy="230698"/>
            <a:chOff x="2085525" y="4992125"/>
            <a:chExt cx="481825" cy="481825"/>
          </a:xfrm>
        </p:grpSpPr>
        <p:sp>
          <p:nvSpPr>
            <p:cNvPr id="4804" name="Google Shape;4804;p4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5" name="Google Shape;4805;p4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6" name="Google Shape;4806;p45"/>
          <p:cNvGrpSpPr/>
          <p:nvPr/>
        </p:nvGrpSpPr>
        <p:grpSpPr>
          <a:xfrm>
            <a:off x="7449623" y="2153361"/>
            <a:ext cx="230698" cy="230698"/>
            <a:chOff x="2678350" y="4992125"/>
            <a:chExt cx="481825" cy="481825"/>
          </a:xfrm>
        </p:grpSpPr>
        <p:sp>
          <p:nvSpPr>
            <p:cNvPr id="4807" name="Google Shape;4807;p4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4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4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0" name="Google Shape;4810;p45"/>
          <p:cNvGrpSpPr/>
          <p:nvPr/>
        </p:nvGrpSpPr>
        <p:grpSpPr>
          <a:xfrm>
            <a:off x="7161142" y="3004502"/>
            <a:ext cx="230698" cy="230698"/>
            <a:chOff x="3271200" y="4992125"/>
            <a:chExt cx="481825" cy="481825"/>
          </a:xfrm>
        </p:grpSpPr>
        <p:sp>
          <p:nvSpPr>
            <p:cNvPr id="4811" name="Google Shape;4811;p4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2" name="Google Shape;4812;p4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4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4" name="Google Shape;4814;p45"/>
          <p:cNvGrpSpPr/>
          <p:nvPr/>
        </p:nvGrpSpPr>
        <p:grpSpPr>
          <a:xfrm>
            <a:off x="7449593" y="2442468"/>
            <a:ext cx="230806" cy="229297"/>
            <a:chOff x="3863900" y="4993625"/>
            <a:chExt cx="482050" cy="478900"/>
          </a:xfrm>
        </p:grpSpPr>
        <p:sp>
          <p:nvSpPr>
            <p:cNvPr id="4815" name="Google Shape;4815;p45"/>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45"/>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7" name="Google Shape;4817;p45"/>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8" name="Google Shape;4818;p45"/>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9" name="Google Shape;4819;p45"/>
          <p:cNvGrpSpPr/>
          <p:nvPr/>
        </p:nvGrpSpPr>
        <p:grpSpPr>
          <a:xfrm>
            <a:off x="7449605" y="2724424"/>
            <a:ext cx="230806" cy="229297"/>
            <a:chOff x="4456725" y="4993625"/>
            <a:chExt cx="482050" cy="478900"/>
          </a:xfrm>
        </p:grpSpPr>
        <p:sp>
          <p:nvSpPr>
            <p:cNvPr id="4820" name="Google Shape;4820;p45"/>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1" name="Google Shape;4821;p45"/>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45"/>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45"/>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45"/>
          <p:cNvGrpSpPr/>
          <p:nvPr/>
        </p:nvGrpSpPr>
        <p:grpSpPr>
          <a:xfrm>
            <a:off x="7449617" y="3005196"/>
            <a:ext cx="230806" cy="229309"/>
            <a:chOff x="5049575" y="4993600"/>
            <a:chExt cx="482050" cy="478925"/>
          </a:xfrm>
        </p:grpSpPr>
        <p:sp>
          <p:nvSpPr>
            <p:cNvPr id="4825" name="Google Shape;4825;p4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4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4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8" name="Google Shape;4828;p4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9" name="Google Shape;4829;p45"/>
          <p:cNvGrpSpPr/>
          <p:nvPr/>
        </p:nvGrpSpPr>
        <p:grpSpPr>
          <a:xfrm>
            <a:off x="1464620" y="3389882"/>
            <a:ext cx="231320" cy="203310"/>
            <a:chOff x="892750" y="267400"/>
            <a:chExt cx="483125" cy="424625"/>
          </a:xfrm>
        </p:grpSpPr>
        <p:sp>
          <p:nvSpPr>
            <p:cNvPr id="4830" name="Google Shape;4830;p4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4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2" name="Google Shape;4832;p4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3" name="Google Shape;4833;p45"/>
          <p:cNvGrpSpPr/>
          <p:nvPr/>
        </p:nvGrpSpPr>
        <p:grpSpPr>
          <a:xfrm>
            <a:off x="1762763" y="3375865"/>
            <a:ext cx="203322" cy="231344"/>
            <a:chOff x="1516475" y="238075"/>
            <a:chExt cx="424650" cy="483175"/>
          </a:xfrm>
        </p:grpSpPr>
        <p:sp>
          <p:nvSpPr>
            <p:cNvPr id="4834" name="Google Shape;4834;p4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4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6" name="Google Shape;4836;p45"/>
          <p:cNvGrpSpPr/>
          <p:nvPr/>
        </p:nvGrpSpPr>
        <p:grpSpPr>
          <a:xfrm>
            <a:off x="2030071" y="3430538"/>
            <a:ext cx="232218" cy="121998"/>
            <a:chOff x="2080675" y="352325"/>
            <a:chExt cx="485000" cy="254800"/>
          </a:xfrm>
        </p:grpSpPr>
        <p:sp>
          <p:nvSpPr>
            <p:cNvPr id="4837" name="Google Shape;4837;p4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4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45"/>
          <p:cNvGrpSpPr/>
          <p:nvPr/>
        </p:nvGrpSpPr>
        <p:grpSpPr>
          <a:xfrm>
            <a:off x="2335521" y="3375877"/>
            <a:ext cx="203322" cy="231320"/>
            <a:chOff x="2705375" y="238125"/>
            <a:chExt cx="424650" cy="483125"/>
          </a:xfrm>
        </p:grpSpPr>
        <p:sp>
          <p:nvSpPr>
            <p:cNvPr id="4840" name="Google Shape;4840;p4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4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4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4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4" name="Google Shape;4844;p45"/>
          <p:cNvGrpSpPr/>
          <p:nvPr/>
        </p:nvGrpSpPr>
        <p:grpSpPr>
          <a:xfrm>
            <a:off x="2618504" y="3376093"/>
            <a:ext cx="204795" cy="230889"/>
            <a:chOff x="3299850" y="238575"/>
            <a:chExt cx="427725" cy="482225"/>
          </a:xfrm>
        </p:grpSpPr>
        <p:sp>
          <p:nvSpPr>
            <p:cNvPr id="4845" name="Google Shape;4845;p4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4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4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4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4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0" name="Google Shape;4850;p45"/>
          <p:cNvGrpSpPr/>
          <p:nvPr/>
        </p:nvGrpSpPr>
        <p:grpSpPr>
          <a:xfrm>
            <a:off x="2881617" y="3375877"/>
            <a:ext cx="239675" cy="231320"/>
            <a:chOff x="3857225" y="238125"/>
            <a:chExt cx="500575" cy="483125"/>
          </a:xfrm>
        </p:grpSpPr>
        <p:sp>
          <p:nvSpPr>
            <p:cNvPr id="4851" name="Google Shape;4851;p4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4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4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4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4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4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7" name="Google Shape;4857;p4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58" name="Google Shape;4858;p45"/>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59" name="Google Shape;4859;p45"/>
          <p:cNvGrpSpPr/>
          <p:nvPr/>
        </p:nvGrpSpPr>
        <p:grpSpPr>
          <a:xfrm>
            <a:off x="3457440" y="3375895"/>
            <a:ext cx="231332" cy="231284"/>
            <a:chOff x="5053900" y="238200"/>
            <a:chExt cx="483150" cy="483050"/>
          </a:xfrm>
        </p:grpSpPr>
        <p:sp>
          <p:nvSpPr>
            <p:cNvPr id="4860" name="Google Shape;4860;p4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4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2" name="Google Shape;4862;p4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3" name="Google Shape;4863;p4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4" name="Google Shape;4864;p45"/>
          <p:cNvGrpSpPr/>
          <p:nvPr/>
        </p:nvGrpSpPr>
        <p:grpSpPr>
          <a:xfrm>
            <a:off x="3738932" y="3375877"/>
            <a:ext cx="231320" cy="231320"/>
            <a:chOff x="5648375" y="238125"/>
            <a:chExt cx="483125" cy="483125"/>
          </a:xfrm>
        </p:grpSpPr>
        <p:sp>
          <p:nvSpPr>
            <p:cNvPr id="4865" name="Google Shape;4865;p4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6" name="Google Shape;4866;p4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7" name="Google Shape;4867;p4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4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4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4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4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4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3" name="Google Shape;4873;p4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4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5" name="Google Shape;4875;p45"/>
          <p:cNvGrpSpPr/>
          <p:nvPr/>
        </p:nvGrpSpPr>
        <p:grpSpPr>
          <a:xfrm>
            <a:off x="4022286" y="3375877"/>
            <a:ext cx="231320" cy="231320"/>
            <a:chOff x="6242825" y="238125"/>
            <a:chExt cx="483125" cy="483125"/>
          </a:xfrm>
        </p:grpSpPr>
        <p:sp>
          <p:nvSpPr>
            <p:cNvPr id="4876" name="Google Shape;4876;p4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7" name="Google Shape;4877;p4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4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9" name="Google Shape;4879;p45"/>
          <p:cNvGrpSpPr/>
          <p:nvPr/>
        </p:nvGrpSpPr>
        <p:grpSpPr>
          <a:xfrm>
            <a:off x="1463465" y="3675236"/>
            <a:ext cx="233630" cy="203287"/>
            <a:chOff x="889275" y="861850"/>
            <a:chExt cx="487950" cy="424575"/>
          </a:xfrm>
        </p:grpSpPr>
        <p:sp>
          <p:nvSpPr>
            <p:cNvPr id="4880" name="Google Shape;4880;p4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1" name="Google Shape;4881;p4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4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4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84" name="Google Shape;4884;p45"/>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45"/>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86" name="Google Shape;4886;p45"/>
          <p:cNvGrpSpPr/>
          <p:nvPr/>
        </p:nvGrpSpPr>
        <p:grpSpPr>
          <a:xfrm>
            <a:off x="2321523" y="3661220"/>
            <a:ext cx="231320" cy="231320"/>
            <a:chOff x="2676100" y="832575"/>
            <a:chExt cx="483125" cy="483125"/>
          </a:xfrm>
        </p:grpSpPr>
        <p:sp>
          <p:nvSpPr>
            <p:cNvPr id="4887" name="Google Shape;4887;p4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4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4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0" name="Google Shape;4890;p45"/>
          <p:cNvGrpSpPr/>
          <p:nvPr/>
        </p:nvGrpSpPr>
        <p:grpSpPr>
          <a:xfrm>
            <a:off x="2601351" y="3661220"/>
            <a:ext cx="239101" cy="231320"/>
            <a:chOff x="3270550" y="832575"/>
            <a:chExt cx="499375" cy="483125"/>
          </a:xfrm>
        </p:grpSpPr>
        <p:sp>
          <p:nvSpPr>
            <p:cNvPr id="4891" name="Google Shape;4891;p4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2" name="Google Shape;4892;p4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4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45"/>
          <p:cNvGrpSpPr/>
          <p:nvPr/>
        </p:nvGrpSpPr>
        <p:grpSpPr>
          <a:xfrm>
            <a:off x="2885789" y="3668450"/>
            <a:ext cx="231332" cy="216860"/>
            <a:chOff x="3865000" y="847675"/>
            <a:chExt cx="483150" cy="452925"/>
          </a:xfrm>
        </p:grpSpPr>
        <p:sp>
          <p:nvSpPr>
            <p:cNvPr id="4895" name="Google Shape;4895;p4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4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4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4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9" name="Google Shape;4899;p45"/>
          <p:cNvGrpSpPr/>
          <p:nvPr/>
        </p:nvGrpSpPr>
        <p:grpSpPr>
          <a:xfrm>
            <a:off x="3168460" y="3675195"/>
            <a:ext cx="234468" cy="203370"/>
            <a:chOff x="4452900" y="861750"/>
            <a:chExt cx="489700" cy="424750"/>
          </a:xfrm>
        </p:grpSpPr>
        <p:sp>
          <p:nvSpPr>
            <p:cNvPr id="4900" name="Google Shape;4900;p4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4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4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45"/>
          <p:cNvGrpSpPr/>
          <p:nvPr/>
        </p:nvGrpSpPr>
        <p:grpSpPr>
          <a:xfrm>
            <a:off x="3452185" y="3661226"/>
            <a:ext cx="241842" cy="231308"/>
            <a:chOff x="5049750" y="832600"/>
            <a:chExt cx="505100" cy="483100"/>
          </a:xfrm>
        </p:grpSpPr>
        <p:sp>
          <p:nvSpPr>
            <p:cNvPr id="4904" name="Google Shape;4904;p4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4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06" name="Google Shape;4906;p45"/>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7" name="Google Shape;4907;p45"/>
          <p:cNvGrpSpPr/>
          <p:nvPr/>
        </p:nvGrpSpPr>
        <p:grpSpPr>
          <a:xfrm>
            <a:off x="4036285" y="3661220"/>
            <a:ext cx="203322" cy="231320"/>
            <a:chOff x="6272100" y="832575"/>
            <a:chExt cx="424650" cy="483125"/>
          </a:xfrm>
        </p:grpSpPr>
        <p:sp>
          <p:nvSpPr>
            <p:cNvPr id="4908" name="Google Shape;4908;p4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4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45"/>
          <p:cNvGrpSpPr/>
          <p:nvPr/>
        </p:nvGrpSpPr>
        <p:grpSpPr>
          <a:xfrm>
            <a:off x="1464602" y="3946180"/>
            <a:ext cx="231356" cy="231332"/>
            <a:chOff x="893650" y="1428000"/>
            <a:chExt cx="483200" cy="483150"/>
          </a:xfrm>
        </p:grpSpPr>
        <p:sp>
          <p:nvSpPr>
            <p:cNvPr id="4911" name="Google Shape;4911;p4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4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4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4" name="Google Shape;4914;p4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15" name="Google Shape;4915;p45"/>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45"/>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17" name="Google Shape;4917;p45"/>
          <p:cNvGrpSpPr/>
          <p:nvPr/>
        </p:nvGrpSpPr>
        <p:grpSpPr>
          <a:xfrm>
            <a:off x="2317219" y="3960233"/>
            <a:ext cx="239927" cy="203227"/>
            <a:chOff x="2676100" y="1456375"/>
            <a:chExt cx="501100" cy="424450"/>
          </a:xfrm>
        </p:grpSpPr>
        <p:sp>
          <p:nvSpPr>
            <p:cNvPr id="4918" name="Google Shape;4918;p4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4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4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1" name="Google Shape;4921;p45"/>
          <p:cNvGrpSpPr/>
          <p:nvPr/>
        </p:nvGrpSpPr>
        <p:grpSpPr>
          <a:xfrm>
            <a:off x="2605224" y="3946186"/>
            <a:ext cx="231356" cy="231320"/>
            <a:chOff x="3270475" y="1427025"/>
            <a:chExt cx="483200" cy="483125"/>
          </a:xfrm>
        </p:grpSpPr>
        <p:sp>
          <p:nvSpPr>
            <p:cNvPr id="4922" name="Google Shape;4922;p4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3" name="Google Shape;4923;p4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4" name="Google Shape;4924;p4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5" name="Google Shape;4925;p45"/>
          <p:cNvGrpSpPr/>
          <p:nvPr/>
        </p:nvGrpSpPr>
        <p:grpSpPr>
          <a:xfrm>
            <a:off x="2884651" y="3946168"/>
            <a:ext cx="233607" cy="231356"/>
            <a:chOff x="3860250" y="1427025"/>
            <a:chExt cx="487900" cy="483200"/>
          </a:xfrm>
        </p:grpSpPr>
        <p:sp>
          <p:nvSpPr>
            <p:cNvPr id="4926" name="Google Shape;4926;p4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4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4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9" name="Google Shape;4929;p45"/>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45"/>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31" name="Google Shape;4931;p45"/>
          <p:cNvGrpSpPr/>
          <p:nvPr/>
        </p:nvGrpSpPr>
        <p:grpSpPr>
          <a:xfrm>
            <a:off x="3738914" y="3946186"/>
            <a:ext cx="231356" cy="231320"/>
            <a:chOff x="5648375" y="1427025"/>
            <a:chExt cx="483200" cy="483125"/>
          </a:xfrm>
        </p:grpSpPr>
        <p:sp>
          <p:nvSpPr>
            <p:cNvPr id="4932" name="Google Shape;4932;p4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3" name="Google Shape;4933;p4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4" name="Google Shape;4934;p45"/>
          <p:cNvGrpSpPr/>
          <p:nvPr/>
        </p:nvGrpSpPr>
        <p:grpSpPr>
          <a:xfrm>
            <a:off x="4020772" y="3946174"/>
            <a:ext cx="234349" cy="231344"/>
            <a:chOff x="6238300" y="1426975"/>
            <a:chExt cx="489450" cy="483175"/>
          </a:xfrm>
        </p:grpSpPr>
        <p:sp>
          <p:nvSpPr>
            <p:cNvPr id="4935" name="Google Shape;4935;p4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6" name="Google Shape;4936;p4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7" name="Google Shape;4937;p4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38" name="Google Shape;4938;p45"/>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39" name="Google Shape;4939;p45"/>
          <p:cNvGrpSpPr/>
          <p:nvPr/>
        </p:nvGrpSpPr>
        <p:grpSpPr>
          <a:xfrm>
            <a:off x="1748764" y="4231105"/>
            <a:ext cx="231320" cy="231332"/>
            <a:chOff x="1487200" y="2021475"/>
            <a:chExt cx="483125" cy="483150"/>
          </a:xfrm>
        </p:grpSpPr>
        <p:sp>
          <p:nvSpPr>
            <p:cNvPr id="4940" name="Google Shape;4940;p4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1" name="Google Shape;4941;p4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2" name="Google Shape;4942;p4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4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4" name="Google Shape;4944;p45"/>
          <p:cNvGrpSpPr/>
          <p:nvPr/>
        </p:nvGrpSpPr>
        <p:grpSpPr>
          <a:xfrm>
            <a:off x="2030520" y="4245116"/>
            <a:ext cx="231320" cy="203310"/>
            <a:chOff x="2081650" y="2050750"/>
            <a:chExt cx="483125" cy="424625"/>
          </a:xfrm>
        </p:grpSpPr>
        <p:sp>
          <p:nvSpPr>
            <p:cNvPr id="4945" name="Google Shape;4945;p4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4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4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4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4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4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1" name="Google Shape;4951;p45"/>
          <p:cNvGrpSpPr/>
          <p:nvPr/>
        </p:nvGrpSpPr>
        <p:grpSpPr>
          <a:xfrm>
            <a:off x="2321523" y="4260976"/>
            <a:ext cx="231320" cy="171590"/>
            <a:chOff x="2676100" y="2083800"/>
            <a:chExt cx="483125" cy="358375"/>
          </a:xfrm>
        </p:grpSpPr>
        <p:sp>
          <p:nvSpPr>
            <p:cNvPr id="4952" name="Google Shape;4952;p4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3" name="Google Shape;4953;p4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4" name="Google Shape;4954;p45"/>
          <p:cNvGrpSpPr/>
          <p:nvPr/>
        </p:nvGrpSpPr>
        <p:grpSpPr>
          <a:xfrm>
            <a:off x="2610879" y="4237886"/>
            <a:ext cx="220045" cy="217770"/>
            <a:chOff x="3282325" y="2035675"/>
            <a:chExt cx="459575" cy="454825"/>
          </a:xfrm>
        </p:grpSpPr>
        <p:sp>
          <p:nvSpPr>
            <p:cNvPr id="4955" name="Google Shape;4955;p4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4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4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4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59" name="Google Shape;4959;p45"/>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0" name="Google Shape;4960;p45"/>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1" name="Google Shape;4961;p45"/>
          <p:cNvGrpSpPr/>
          <p:nvPr/>
        </p:nvGrpSpPr>
        <p:grpSpPr>
          <a:xfrm>
            <a:off x="3457296" y="4231111"/>
            <a:ext cx="231619" cy="231320"/>
            <a:chOff x="5053900" y="2021500"/>
            <a:chExt cx="483750" cy="483125"/>
          </a:xfrm>
        </p:grpSpPr>
        <p:sp>
          <p:nvSpPr>
            <p:cNvPr id="4962" name="Google Shape;4962;p4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4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4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4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4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4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8" name="Google Shape;4968;p4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4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0" name="Google Shape;4970;p45"/>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1" name="Google Shape;4971;p45"/>
          <p:cNvGrpSpPr/>
          <p:nvPr/>
        </p:nvGrpSpPr>
        <p:grpSpPr>
          <a:xfrm>
            <a:off x="4018378" y="4233265"/>
            <a:ext cx="239137" cy="227011"/>
            <a:chOff x="6222125" y="2025975"/>
            <a:chExt cx="499450" cy="474125"/>
          </a:xfrm>
        </p:grpSpPr>
        <p:sp>
          <p:nvSpPr>
            <p:cNvPr id="4972" name="Google Shape;4972;p4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4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4" name="Google Shape;4974;p4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5" name="Google Shape;4975;p45"/>
          <p:cNvGrpSpPr/>
          <p:nvPr/>
        </p:nvGrpSpPr>
        <p:grpSpPr>
          <a:xfrm>
            <a:off x="4329878" y="3428371"/>
            <a:ext cx="228148" cy="126451"/>
            <a:chOff x="896050" y="2725450"/>
            <a:chExt cx="476500" cy="264100"/>
          </a:xfrm>
        </p:grpSpPr>
        <p:sp>
          <p:nvSpPr>
            <p:cNvPr id="4976" name="Google Shape;4976;p4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4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8" name="Google Shape;4978;p4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9" name="Google Shape;4979;p45"/>
          <p:cNvGrpSpPr/>
          <p:nvPr/>
        </p:nvGrpSpPr>
        <p:grpSpPr>
          <a:xfrm>
            <a:off x="4622790" y="3375930"/>
            <a:ext cx="231320" cy="231332"/>
            <a:chOff x="1487200" y="2615925"/>
            <a:chExt cx="483125" cy="483150"/>
          </a:xfrm>
        </p:grpSpPr>
        <p:sp>
          <p:nvSpPr>
            <p:cNvPr id="4980" name="Google Shape;4980;p4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4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4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3" name="Google Shape;4983;p45"/>
          <p:cNvGrpSpPr/>
          <p:nvPr/>
        </p:nvGrpSpPr>
        <p:grpSpPr>
          <a:xfrm>
            <a:off x="4894761" y="3375930"/>
            <a:ext cx="240429" cy="231332"/>
            <a:chOff x="2077575" y="2615925"/>
            <a:chExt cx="502150" cy="483150"/>
          </a:xfrm>
        </p:grpSpPr>
        <p:sp>
          <p:nvSpPr>
            <p:cNvPr id="4984" name="Google Shape;4984;p4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4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4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4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8" name="Google Shape;4988;p45"/>
          <p:cNvGrpSpPr/>
          <p:nvPr/>
        </p:nvGrpSpPr>
        <p:grpSpPr>
          <a:xfrm>
            <a:off x="5182944" y="3386829"/>
            <a:ext cx="227490" cy="209535"/>
            <a:chOff x="2680100" y="2638725"/>
            <a:chExt cx="475125" cy="437625"/>
          </a:xfrm>
        </p:grpSpPr>
        <p:sp>
          <p:nvSpPr>
            <p:cNvPr id="4989" name="Google Shape;4989;p4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4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4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4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3" name="Google Shape;4993;p45"/>
          <p:cNvGrpSpPr/>
          <p:nvPr/>
        </p:nvGrpSpPr>
        <p:grpSpPr>
          <a:xfrm>
            <a:off x="5499587" y="3375930"/>
            <a:ext cx="162648" cy="231332"/>
            <a:chOff x="3342275" y="2615925"/>
            <a:chExt cx="339700" cy="483150"/>
          </a:xfrm>
        </p:grpSpPr>
        <p:sp>
          <p:nvSpPr>
            <p:cNvPr id="4994" name="Google Shape;4994;p4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4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96" name="Google Shape;4996;p45"/>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7" name="Google Shape;4997;p45"/>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45"/>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99" name="Google Shape;4999;p45"/>
          <p:cNvGrpSpPr/>
          <p:nvPr/>
        </p:nvGrpSpPr>
        <p:grpSpPr>
          <a:xfrm>
            <a:off x="6604544" y="3376241"/>
            <a:ext cx="230853" cy="230710"/>
            <a:chOff x="5648900" y="2616600"/>
            <a:chExt cx="482150" cy="481850"/>
          </a:xfrm>
        </p:grpSpPr>
        <p:sp>
          <p:nvSpPr>
            <p:cNvPr id="5000" name="Google Shape;5000;p4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4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45"/>
          <p:cNvGrpSpPr/>
          <p:nvPr/>
        </p:nvGrpSpPr>
        <p:grpSpPr>
          <a:xfrm>
            <a:off x="6889771" y="3375912"/>
            <a:ext cx="231320" cy="231368"/>
            <a:chOff x="6242825" y="2615925"/>
            <a:chExt cx="483125" cy="483225"/>
          </a:xfrm>
        </p:grpSpPr>
        <p:sp>
          <p:nvSpPr>
            <p:cNvPr id="5003" name="Google Shape;5003;p4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4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4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4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7" name="Google Shape;5007;p4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08" name="Google Shape;5008;p45"/>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09" name="Google Shape;5009;p45"/>
          <p:cNvGrpSpPr/>
          <p:nvPr/>
        </p:nvGrpSpPr>
        <p:grpSpPr>
          <a:xfrm>
            <a:off x="4622138" y="3661273"/>
            <a:ext cx="232625" cy="231332"/>
            <a:chOff x="1487200" y="3210375"/>
            <a:chExt cx="485850" cy="483150"/>
          </a:xfrm>
        </p:grpSpPr>
        <p:sp>
          <p:nvSpPr>
            <p:cNvPr id="5010" name="Google Shape;5010;p4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1" name="Google Shape;5011;p4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4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13" name="Google Shape;5013;p45"/>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4" name="Google Shape;5014;p45"/>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15" name="Google Shape;5015;p45"/>
          <p:cNvGrpSpPr/>
          <p:nvPr/>
        </p:nvGrpSpPr>
        <p:grpSpPr>
          <a:xfrm>
            <a:off x="5464922" y="3661267"/>
            <a:ext cx="231979" cy="231344"/>
            <a:chOff x="3269875" y="3210400"/>
            <a:chExt cx="484500" cy="483175"/>
          </a:xfrm>
        </p:grpSpPr>
        <p:sp>
          <p:nvSpPr>
            <p:cNvPr id="5016" name="Google Shape;5016;p4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7" name="Google Shape;5017;p4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8" name="Google Shape;5018;p45"/>
          <p:cNvGrpSpPr/>
          <p:nvPr/>
        </p:nvGrpSpPr>
        <p:grpSpPr>
          <a:xfrm>
            <a:off x="5804313" y="3661021"/>
            <a:ext cx="115750" cy="231835"/>
            <a:chOff x="3985700" y="3210375"/>
            <a:chExt cx="241750" cy="484200"/>
          </a:xfrm>
        </p:grpSpPr>
        <p:sp>
          <p:nvSpPr>
            <p:cNvPr id="5019" name="Google Shape;5019;p4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0" name="Google Shape;5020;p4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1" name="Google Shape;5021;p45"/>
          <p:cNvGrpSpPr/>
          <p:nvPr/>
        </p:nvGrpSpPr>
        <p:grpSpPr>
          <a:xfrm>
            <a:off x="6035023" y="3661709"/>
            <a:ext cx="230530" cy="230458"/>
            <a:chOff x="4460225" y="3211300"/>
            <a:chExt cx="481475" cy="481325"/>
          </a:xfrm>
        </p:grpSpPr>
        <p:sp>
          <p:nvSpPr>
            <p:cNvPr id="5022" name="Google Shape;5022;p4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4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24" name="Google Shape;5024;p45"/>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25" name="Google Shape;5025;p45"/>
          <p:cNvGrpSpPr/>
          <p:nvPr/>
        </p:nvGrpSpPr>
        <p:grpSpPr>
          <a:xfrm>
            <a:off x="6603676" y="3681514"/>
            <a:ext cx="232589" cy="190850"/>
            <a:chOff x="5647000" y="3252650"/>
            <a:chExt cx="485775" cy="398600"/>
          </a:xfrm>
        </p:grpSpPr>
        <p:sp>
          <p:nvSpPr>
            <p:cNvPr id="5026" name="Google Shape;5026;p4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4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4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4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0" name="Google Shape;5030;p4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1" name="Google Shape;5031;p45"/>
          <p:cNvGrpSpPr/>
          <p:nvPr/>
        </p:nvGrpSpPr>
        <p:grpSpPr>
          <a:xfrm>
            <a:off x="6889448" y="3681586"/>
            <a:ext cx="231967" cy="190706"/>
            <a:chOff x="6242450" y="3252800"/>
            <a:chExt cx="484475" cy="398300"/>
          </a:xfrm>
        </p:grpSpPr>
        <p:sp>
          <p:nvSpPr>
            <p:cNvPr id="5032" name="Google Shape;5032;p4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4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4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45"/>
          <p:cNvGrpSpPr/>
          <p:nvPr/>
        </p:nvGrpSpPr>
        <p:grpSpPr>
          <a:xfrm>
            <a:off x="4342297" y="3946245"/>
            <a:ext cx="203310" cy="231320"/>
            <a:chOff x="922025" y="3804850"/>
            <a:chExt cx="424625" cy="483125"/>
          </a:xfrm>
        </p:grpSpPr>
        <p:sp>
          <p:nvSpPr>
            <p:cNvPr id="5036" name="Google Shape;5036;p4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4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38" name="Google Shape;5038;p45"/>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39" name="Google Shape;5039;p45"/>
          <p:cNvGrpSpPr/>
          <p:nvPr/>
        </p:nvGrpSpPr>
        <p:grpSpPr>
          <a:xfrm>
            <a:off x="4908568" y="3946245"/>
            <a:ext cx="212815" cy="231320"/>
            <a:chOff x="2100300" y="3804850"/>
            <a:chExt cx="444475" cy="483125"/>
          </a:xfrm>
        </p:grpSpPr>
        <p:sp>
          <p:nvSpPr>
            <p:cNvPr id="5040" name="Google Shape;5040;p4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4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2" name="Google Shape;5042;p45"/>
          <p:cNvGrpSpPr/>
          <p:nvPr/>
        </p:nvGrpSpPr>
        <p:grpSpPr>
          <a:xfrm>
            <a:off x="5196638" y="3946245"/>
            <a:ext cx="200102" cy="231320"/>
            <a:chOff x="2708700" y="3804850"/>
            <a:chExt cx="417925" cy="483125"/>
          </a:xfrm>
        </p:grpSpPr>
        <p:sp>
          <p:nvSpPr>
            <p:cNvPr id="5043" name="Google Shape;5043;p4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4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4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4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47" name="Google Shape;5047;p45"/>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8" name="Google Shape;5048;p45"/>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49" name="Google Shape;5049;p45"/>
          <p:cNvGrpSpPr/>
          <p:nvPr/>
        </p:nvGrpSpPr>
        <p:grpSpPr>
          <a:xfrm>
            <a:off x="6037734" y="3947113"/>
            <a:ext cx="225108" cy="229585"/>
            <a:chOff x="4467450" y="3808475"/>
            <a:chExt cx="470150" cy="479500"/>
          </a:xfrm>
        </p:grpSpPr>
        <p:sp>
          <p:nvSpPr>
            <p:cNvPr id="5050" name="Google Shape;5050;p4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4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4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4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45"/>
          <p:cNvGrpSpPr/>
          <p:nvPr/>
        </p:nvGrpSpPr>
        <p:grpSpPr>
          <a:xfrm>
            <a:off x="6323578" y="3946245"/>
            <a:ext cx="231332" cy="231320"/>
            <a:chOff x="5053900" y="3804850"/>
            <a:chExt cx="483150" cy="483125"/>
          </a:xfrm>
        </p:grpSpPr>
        <p:sp>
          <p:nvSpPr>
            <p:cNvPr id="5055" name="Google Shape;5055;p4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4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4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4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9" name="Google Shape;5059;p45"/>
          <p:cNvGrpSpPr/>
          <p:nvPr/>
        </p:nvGrpSpPr>
        <p:grpSpPr>
          <a:xfrm>
            <a:off x="6604310" y="3946245"/>
            <a:ext cx="231320" cy="231320"/>
            <a:chOff x="5648375" y="3804850"/>
            <a:chExt cx="483125" cy="483125"/>
          </a:xfrm>
        </p:grpSpPr>
        <p:sp>
          <p:nvSpPr>
            <p:cNvPr id="5060" name="Google Shape;5060;p4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1" name="Google Shape;5061;p4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2" name="Google Shape;5062;p4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4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4" name="Google Shape;5064;p45"/>
          <p:cNvGrpSpPr/>
          <p:nvPr/>
        </p:nvGrpSpPr>
        <p:grpSpPr>
          <a:xfrm>
            <a:off x="6905649" y="3949860"/>
            <a:ext cx="199564" cy="224090"/>
            <a:chOff x="6276025" y="3812400"/>
            <a:chExt cx="416800" cy="468025"/>
          </a:xfrm>
        </p:grpSpPr>
        <p:sp>
          <p:nvSpPr>
            <p:cNvPr id="5065" name="Google Shape;5065;p4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4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4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4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9" name="Google Shape;5069;p45"/>
          <p:cNvGrpSpPr/>
          <p:nvPr/>
        </p:nvGrpSpPr>
        <p:grpSpPr>
          <a:xfrm>
            <a:off x="4327461" y="4231163"/>
            <a:ext cx="232984" cy="231332"/>
            <a:chOff x="890400" y="4399350"/>
            <a:chExt cx="486600" cy="483150"/>
          </a:xfrm>
        </p:grpSpPr>
        <p:sp>
          <p:nvSpPr>
            <p:cNvPr id="5070" name="Google Shape;5070;p4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4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4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3" name="Google Shape;5073;p45"/>
          <p:cNvGrpSpPr/>
          <p:nvPr/>
        </p:nvGrpSpPr>
        <p:grpSpPr>
          <a:xfrm>
            <a:off x="4622790" y="4241553"/>
            <a:ext cx="231320" cy="210552"/>
            <a:chOff x="1487200" y="4421025"/>
            <a:chExt cx="483125" cy="439750"/>
          </a:xfrm>
        </p:grpSpPr>
        <p:sp>
          <p:nvSpPr>
            <p:cNvPr id="5074" name="Google Shape;5074;p4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5" name="Google Shape;5075;p4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4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4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8" name="Google Shape;5078;p45"/>
          <p:cNvGrpSpPr/>
          <p:nvPr/>
        </p:nvGrpSpPr>
        <p:grpSpPr>
          <a:xfrm>
            <a:off x="4897705" y="4231175"/>
            <a:ext cx="234540" cy="231308"/>
            <a:chOff x="2079300" y="4399325"/>
            <a:chExt cx="489850" cy="483100"/>
          </a:xfrm>
        </p:grpSpPr>
        <p:sp>
          <p:nvSpPr>
            <p:cNvPr id="5079" name="Google Shape;5079;p4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4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81" name="Google Shape;5081;p45"/>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2" name="Google Shape;5082;p45"/>
          <p:cNvGrpSpPr/>
          <p:nvPr/>
        </p:nvGrpSpPr>
        <p:grpSpPr>
          <a:xfrm>
            <a:off x="5486988" y="4231175"/>
            <a:ext cx="187845" cy="231308"/>
            <a:chOff x="3316000" y="4399325"/>
            <a:chExt cx="392325" cy="483100"/>
          </a:xfrm>
        </p:grpSpPr>
        <p:sp>
          <p:nvSpPr>
            <p:cNvPr id="5083" name="Google Shape;5083;p4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4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5" name="Google Shape;5085;p45"/>
          <p:cNvGrpSpPr/>
          <p:nvPr/>
        </p:nvGrpSpPr>
        <p:grpSpPr>
          <a:xfrm>
            <a:off x="5775819" y="4231163"/>
            <a:ext cx="172739" cy="231332"/>
            <a:chOff x="3926225" y="4399275"/>
            <a:chExt cx="360775" cy="483150"/>
          </a:xfrm>
        </p:grpSpPr>
        <p:sp>
          <p:nvSpPr>
            <p:cNvPr id="5086" name="Google Shape;5086;p4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4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88" name="Google Shape;5088;p45"/>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9" name="Google Shape;5089;p45"/>
          <p:cNvGrpSpPr/>
          <p:nvPr/>
        </p:nvGrpSpPr>
        <p:grpSpPr>
          <a:xfrm>
            <a:off x="6323614" y="4231205"/>
            <a:ext cx="231260" cy="231248"/>
            <a:chOff x="5053975" y="4399375"/>
            <a:chExt cx="483000" cy="482975"/>
          </a:xfrm>
        </p:grpSpPr>
        <p:sp>
          <p:nvSpPr>
            <p:cNvPr id="5090" name="Google Shape;5090;p4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1" name="Google Shape;5091;p4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2" name="Google Shape;5092;p4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3" name="Google Shape;5093;p45"/>
          <p:cNvGrpSpPr/>
          <p:nvPr/>
        </p:nvGrpSpPr>
        <p:grpSpPr>
          <a:xfrm>
            <a:off x="6604310" y="4231169"/>
            <a:ext cx="231320" cy="231320"/>
            <a:chOff x="5648375" y="4399300"/>
            <a:chExt cx="483125" cy="483125"/>
          </a:xfrm>
        </p:grpSpPr>
        <p:sp>
          <p:nvSpPr>
            <p:cNvPr id="5094" name="Google Shape;5094;p4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5" name="Google Shape;5095;p4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6" name="Google Shape;5096;p45"/>
          <p:cNvGrpSpPr/>
          <p:nvPr/>
        </p:nvGrpSpPr>
        <p:grpSpPr>
          <a:xfrm>
            <a:off x="6888215" y="4239297"/>
            <a:ext cx="234432" cy="215065"/>
            <a:chOff x="6239575" y="4416275"/>
            <a:chExt cx="489625" cy="449175"/>
          </a:xfrm>
        </p:grpSpPr>
        <p:sp>
          <p:nvSpPr>
            <p:cNvPr id="5097" name="Google Shape;5097;p4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4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9" name="Google Shape;5099;p4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0" name="Google Shape;5100;p45"/>
          <p:cNvGrpSpPr/>
          <p:nvPr/>
        </p:nvGrpSpPr>
        <p:grpSpPr>
          <a:xfrm>
            <a:off x="7160783" y="3375995"/>
            <a:ext cx="231320" cy="231320"/>
            <a:chOff x="892750" y="4993750"/>
            <a:chExt cx="483125" cy="483125"/>
          </a:xfrm>
        </p:grpSpPr>
        <p:sp>
          <p:nvSpPr>
            <p:cNvPr id="5101" name="Google Shape;5101;p4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4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3" name="Google Shape;5103;p4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4" name="Google Shape;5104;p45"/>
          <p:cNvGrpSpPr/>
          <p:nvPr/>
        </p:nvGrpSpPr>
        <p:grpSpPr>
          <a:xfrm>
            <a:off x="7160795" y="3661323"/>
            <a:ext cx="231320" cy="231320"/>
            <a:chOff x="1487200" y="4993750"/>
            <a:chExt cx="483125" cy="483125"/>
          </a:xfrm>
        </p:grpSpPr>
        <p:sp>
          <p:nvSpPr>
            <p:cNvPr id="5105" name="Google Shape;5105;p4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6" name="Google Shape;5106;p4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7" name="Google Shape;5107;p45"/>
          <p:cNvGrpSpPr/>
          <p:nvPr/>
        </p:nvGrpSpPr>
        <p:grpSpPr>
          <a:xfrm>
            <a:off x="7160807" y="3946274"/>
            <a:ext cx="231320" cy="231320"/>
            <a:chOff x="2081650" y="4993750"/>
            <a:chExt cx="483125" cy="483125"/>
          </a:xfrm>
        </p:grpSpPr>
        <p:sp>
          <p:nvSpPr>
            <p:cNvPr id="5108" name="Google Shape;5108;p4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9" name="Google Shape;5109;p4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0" name="Google Shape;5110;p45"/>
          <p:cNvGrpSpPr/>
          <p:nvPr/>
        </p:nvGrpSpPr>
        <p:grpSpPr>
          <a:xfrm>
            <a:off x="7449312" y="3375995"/>
            <a:ext cx="231320" cy="231320"/>
            <a:chOff x="2676100" y="4993750"/>
            <a:chExt cx="483125" cy="483125"/>
          </a:xfrm>
        </p:grpSpPr>
        <p:sp>
          <p:nvSpPr>
            <p:cNvPr id="5111" name="Google Shape;5111;p4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4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3" name="Google Shape;5113;p4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4" name="Google Shape;5114;p45"/>
          <p:cNvGrpSpPr/>
          <p:nvPr/>
        </p:nvGrpSpPr>
        <p:grpSpPr>
          <a:xfrm>
            <a:off x="7160831" y="4231184"/>
            <a:ext cx="231320" cy="231320"/>
            <a:chOff x="3270550" y="4993750"/>
            <a:chExt cx="483125" cy="483125"/>
          </a:xfrm>
        </p:grpSpPr>
        <p:sp>
          <p:nvSpPr>
            <p:cNvPr id="5115" name="Google Shape;5115;p4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4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7" name="Google Shape;5117;p4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18" name="Google Shape;5118;p45"/>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19" name="Google Shape;5119;p45"/>
          <p:cNvGrpSpPr/>
          <p:nvPr/>
        </p:nvGrpSpPr>
        <p:grpSpPr>
          <a:xfrm>
            <a:off x="7449342" y="3946238"/>
            <a:ext cx="231332" cy="231392"/>
            <a:chOff x="4459450" y="4993700"/>
            <a:chExt cx="483150" cy="483275"/>
          </a:xfrm>
        </p:grpSpPr>
        <p:sp>
          <p:nvSpPr>
            <p:cNvPr id="5120" name="Google Shape;5120;p4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4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2" name="Google Shape;5122;p45"/>
          <p:cNvGrpSpPr/>
          <p:nvPr/>
        </p:nvGrpSpPr>
        <p:grpSpPr>
          <a:xfrm>
            <a:off x="7449354" y="4231148"/>
            <a:ext cx="231332" cy="231392"/>
            <a:chOff x="5053900" y="4993700"/>
            <a:chExt cx="483150" cy="483275"/>
          </a:xfrm>
        </p:grpSpPr>
        <p:sp>
          <p:nvSpPr>
            <p:cNvPr id="5123" name="Google Shape;5123;p4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4" name="Google Shape;5124;p4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28"/>
        <p:cNvGrpSpPr/>
        <p:nvPr/>
      </p:nvGrpSpPr>
      <p:grpSpPr>
        <a:xfrm>
          <a:off x="0" y="0"/>
          <a:ext cx="0" cy="0"/>
          <a:chOff x="0" y="0"/>
          <a:chExt cx="0" cy="0"/>
        </a:xfrm>
      </p:grpSpPr>
      <p:sp>
        <p:nvSpPr>
          <p:cNvPr id="5129" name="Google Shape;5129;p46"/>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130" name="Google Shape;5130;p46"/>
          <p:cNvGrpSpPr/>
          <p:nvPr/>
        </p:nvGrpSpPr>
        <p:grpSpPr>
          <a:xfrm>
            <a:off x="1012848" y="1674363"/>
            <a:ext cx="348568" cy="348541"/>
            <a:chOff x="-65131525" y="1914325"/>
            <a:chExt cx="316650" cy="316625"/>
          </a:xfrm>
        </p:grpSpPr>
        <p:sp>
          <p:nvSpPr>
            <p:cNvPr id="5131" name="Google Shape;5131;p4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46"/>
          <p:cNvGrpSpPr/>
          <p:nvPr/>
        </p:nvGrpSpPr>
        <p:grpSpPr>
          <a:xfrm>
            <a:off x="1012848" y="2079072"/>
            <a:ext cx="348568" cy="348568"/>
            <a:chOff x="-65131525" y="2281350"/>
            <a:chExt cx="316650" cy="316650"/>
          </a:xfrm>
        </p:grpSpPr>
        <p:sp>
          <p:nvSpPr>
            <p:cNvPr id="5134" name="Google Shape;5134;p4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46"/>
          <p:cNvGrpSpPr/>
          <p:nvPr/>
        </p:nvGrpSpPr>
        <p:grpSpPr>
          <a:xfrm>
            <a:off x="1015889" y="2481800"/>
            <a:ext cx="342486" cy="349421"/>
            <a:chOff x="-65129950" y="2646800"/>
            <a:chExt cx="311125" cy="317425"/>
          </a:xfrm>
        </p:grpSpPr>
        <p:sp>
          <p:nvSpPr>
            <p:cNvPr id="5137" name="Google Shape;5137;p4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46"/>
          <p:cNvGrpSpPr/>
          <p:nvPr/>
        </p:nvGrpSpPr>
        <p:grpSpPr>
          <a:xfrm>
            <a:off x="3112739" y="1673042"/>
            <a:ext cx="351155" cy="351183"/>
            <a:chOff x="-63252250" y="1930850"/>
            <a:chExt cx="319000" cy="319025"/>
          </a:xfrm>
        </p:grpSpPr>
        <p:sp>
          <p:nvSpPr>
            <p:cNvPr id="5140" name="Google Shape;5140;p4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2" name="Google Shape;5142;p46"/>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3" name="Google Shape;5143;p46"/>
          <p:cNvGrpSpPr/>
          <p:nvPr/>
        </p:nvGrpSpPr>
        <p:grpSpPr>
          <a:xfrm>
            <a:off x="3113606" y="2481359"/>
            <a:ext cx="349421" cy="350302"/>
            <a:chOff x="-63250675" y="2664125"/>
            <a:chExt cx="317425" cy="318225"/>
          </a:xfrm>
        </p:grpSpPr>
        <p:sp>
          <p:nvSpPr>
            <p:cNvPr id="5144" name="Google Shape;5144;p4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46"/>
          <p:cNvGrpSpPr/>
          <p:nvPr/>
        </p:nvGrpSpPr>
        <p:grpSpPr>
          <a:xfrm>
            <a:off x="5236493" y="1676729"/>
            <a:ext cx="345954" cy="343807"/>
            <a:chOff x="-61354075" y="1940500"/>
            <a:chExt cx="314275" cy="312325"/>
          </a:xfrm>
        </p:grpSpPr>
        <p:sp>
          <p:nvSpPr>
            <p:cNvPr id="5147" name="Google Shape;5147;p4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46"/>
          <p:cNvGrpSpPr/>
          <p:nvPr/>
        </p:nvGrpSpPr>
        <p:grpSpPr>
          <a:xfrm>
            <a:off x="5235185" y="2093382"/>
            <a:ext cx="348568" cy="319948"/>
            <a:chOff x="-61354875" y="2322300"/>
            <a:chExt cx="316650" cy="290650"/>
          </a:xfrm>
        </p:grpSpPr>
        <p:sp>
          <p:nvSpPr>
            <p:cNvPr id="5152" name="Google Shape;5152;p4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46"/>
          <p:cNvGrpSpPr/>
          <p:nvPr/>
        </p:nvGrpSpPr>
        <p:grpSpPr>
          <a:xfrm>
            <a:off x="5235185" y="2482226"/>
            <a:ext cx="348568" cy="348568"/>
            <a:chOff x="-61354875" y="2671225"/>
            <a:chExt cx="316650" cy="316650"/>
          </a:xfrm>
        </p:grpSpPr>
        <p:sp>
          <p:nvSpPr>
            <p:cNvPr id="5156" name="Google Shape;5156;p4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46"/>
          <p:cNvGrpSpPr/>
          <p:nvPr/>
        </p:nvGrpSpPr>
        <p:grpSpPr>
          <a:xfrm>
            <a:off x="7343521" y="1672781"/>
            <a:ext cx="351155" cy="351706"/>
            <a:chOff x="-59502375" y="1904375"/>
            <a:chExt cx="319000" cy="319500"/>
          </a:xfrm>
        </p:grpSpPr>
        <p:sp>
          <p:nvSpPr>
            <p:cNvPr id="5162" name="Google Shape;5162;p4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46"/>
          <p:cNvGrpSpPr/>
          <p:nvPr/>
        </p:nvGrpSpPr>
        <p:grpSpPr>
          <a:xfrm>
            <a:off x="1435629" y="1675588"/>
            <a:ext cx="351155" cy="346092"/>
            <a:chOff x="-64774725" y="1916550"/>
            <a:chExt cx="319000" cy="314400"/>
          </a:xfrm>
        </p:grpSpPr>
        <p:sp>
          <p:nvSpPr>
            <p:cNvPr id="5166" name="Google Shape;5166;p4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46"/>
          <p:cNvGrpSpPr/>
          <p:nvPr/>
        </p:nvGrpSpPr>
        <p:grpSpPr>
          <a:xfrm>
            <a:off x="1436923" y="2077338"/>
            <a:ext cx="348568" cy="352036"/>
            <a:chOff x="-64764500" y="2280550"/>
            <a:chExt cx="316650" cy="319800"/>
          </a:xfrm>
        </p:grpSpPr>
        <p:sp>
          <p:nvSpPr>
            <p:cNvPr id="5169" name="Google Shape;5169;p4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46"/>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46"/>
          <p:cNvGrpSpPr/>
          <p:nvPr/>
        </p:nvGrpSpPr>
        <p:grpSpPr>
          <a:xfrm>
            <a:off x="3542063" y="1710757"/>
            <a:ext cx="347688" cy="275750"/>
            <a:chOff x="-62882850" y="1999375"/>
            <a:chExt cx="315850" cy="250500"/>
          </a:xfrm>
        </p:grpSpPr>
        <p:sp>
          <p:nvSpPr>
            <p:cNvPr id="5173" name="Google Shape;5173;p4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4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46"/>
          <p:cNvGrpSpPr/>
          <p:nvPr/>
        </p:nvGrpSpPr>
        <p:grpSpPr>
          <a:xfrm>
            <a:off x="3533821" y="2078631"/>
            <a:ext cx="364172" cy="349449"/>
            <a:chOff x="-62890750" y="2296300"/>
            <a:chExt cx="330825" cy="317450"/>
          </a:xfrm>
        </p:grpSpPr>
        <p:sp>
          <p:nvSpPr>
            <p:cNvPr id="5176" name="Google Shape;5176;p4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46"/>
          <p:cNvGrpSpPr/>
          <p:nvPr/>
        </p:nvGrpSpPr>
        <p:grpSpPr>
          <a:xfrm>
            <a:off x="3542063" y="2481799"/>
            <a:ext cx="347688" cy="349421"/>
            <a:chOff x="-62882850" y="2664925"/>
            <a:chExt cx="315850" cy="317425"/>
          </a:xfrm>
        </p:grpSpPr>
        <p:sp>
          <p:nvSpPr>
            <p:cNvPr id="5180" name="Google Shape;5180;p4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2" name="Google Shape;5182;p46"/>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46"/>
          <p:cNvGrpSpPr/>
          <p:nvPr/>
        </p:nvGrpSpPr>
        <p:grpSpPr>
          <a:xfrm>
            <a:off x="5659701" y="2082099"/>
            <a:ext cx="348568" cy="342514"/>
            <a:chOff x="-60988625" y="2310475"/>
            <a:chExt cx="316650" cy="311150"/>
          </a:xfrm>
        </p:grpSpPr>
        <p:sp>
          <p:nvSpPr>
            <p:cNvPr id="5184" name="Google Shape;5184;p4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46"/>
          <p:cNvGrpSpPr/>
          <p:nvPr/>
        </p:nvGrpSpPr>
        <p:grpSpPr>
          <a:xfrm>
            <a:off x="5660141" y="2481029"/>
            <a:ext cx="347688" cy="350963"/>
            <a:chOff x="-60987050" y="2671400"/>
            <a:chExt cx="315850" cy="318825"/>
          </a:xfrm>
        </p:grpSpPr>
        <p:sp>
          <p:nvSpPr>
            <p:cNvPr id="5191" name="Google Shape;5191;p4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46"/>
          <p:cNvGrpSpPr/>
          <p:nvPr/>
        </p:nvGrpSpPr>
        <p:grpSpPr>
          <a:xfrm>
            <a:off x="7343520" y="2082980"/>
            <a:ext cx="351155" cy="340753"/>
            <a:chOff x="-59481900" y="2290800"/>
            <a:chExt cx="319000" cy="309550"/>
          </a:xfrm>
        </p:grpSpPr>
        <p:sp>
          <p:nvSpPr>
            <p:cNvPr id="5194" name="Google Shape;5194;p4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4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46"/>
          <p:cNvGrpSpPr/>
          <p:nvPr/>
        </p:nvGrpSpPr>
        <p:grpSpPr>
          <a:xfrm>
            <a:off x="1857395" y="1674005"/>
            <a:ext cx="351155" cy="349256"/>
            <a:chOff x="-64401400" y="1914475"/>
            <a:chExt cx="319000" cy="317275"/>
          </a:xfrm>
        </p:grpSpPr>
        <p:sp>
          <p:nvSpPr>
            <p:cNvPr id="5201" name="Google Shape;5201;p4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4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6"/>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46"/>
          <p:cNvGrpSpPr/>
          <p:nvPr/>
        </p:nvGrpSpPr>
        <p:grpSpPr>
          <a:xfrm>
            <a:off x="1918957" y="2079430"/>
            <a:ext cx="228031" cy="347853"/>
            <a:chOff x="-64343900" y="2282125"/>
            <a:chExt cx="207150" cy="316000"/>
          </a:xfrm>
        </p:grpSpPr>
        <p:sp>
          <p:nvSpPr>
            <p:cNvPr id="5205" name="Google Shape;5205;p4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7" name="Google Shape;5207;p46"/>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8" name="Google Shape;5208;p46"/>
          <p:cNvGrpSpPr/>
          <p:nvPr/>
        </p:nvGrpSpPr>
        <p:grpSpPr>
          <a:xfrm>
            <a:off x="3994027" y="1674252"/>
            <a:ext cx="303463" cy="348761"/>
            <a:chOff x="-62496925" y="1931475"/>
            <a:chExt cx="275675" cy="316825"/>
          </a:xfrm>
        </p:grpSpPr>
        <p:sp>
          <p:nvSpPr>
            <p:cNvPr id="5209" name="Google Shape;5209;p4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46"/>
          <p:cNvGrpSpPr/>
          <p:nvPr/>
        </p:nvGrpSpPr>
        <p:grpSpPr>
          <a:xfrm>
            <a:off x="3971901" y="2078521"/>
            <a:ext cx="347715" cy="349669"/>
            <a:chOff x="-62516625" y="2297875"/>
            <a:chExt cx="315875" cy="317650"/>
          </a:xfrm>
        </p:grpSpPr>
        <p:sp>
          <p:nvSpPr>
            <p:cNvPr id="5212" name="Google Shape;5212;p4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46"/>
          <p:cNvGrpSpPr/>
          <p:nvPr/>
        </p:nvGrpSpPr>
        <p:grpSpPr>
          <a:xfrm>
            <a:off x="3970608" y="2497388"/>
            <a:ext cx="350302" cy="318241"/>
            <a:chOff x="-62518200" y="2692474"/>
            <a:chExt cx="318225" cy="289100"/>
          </a:xfrm>
        </p:grpSpPr>
        <p:sp>
          <p:nvSpPr>
            <p:cNvPr id="5215" name="Google Shape;5215;p46"/>
            <p:cNvSpPr/>
            <p:nvPr/>
          </p:nvSpPr>
          <p:spPr>
            <a:xfrm>
              <a:off x="-62518200" y="2692474"/>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46"/>
          <p:cNvGrpSpPr/>
          <p:nvPr/>
        </p:nvGrpSpPr>
        <p:grpSpPr>
          <a:xfrm>
            <a:off x="6103002" y="1674789"/>
            <a:ext cx="294822" cy="347688"/>
            <a:chOff x="-60597975" y="1939525"/>
            <a:chExt cx="267825" cy="315850"/>
          </a:xfrm>
        </p:grpSpPr>
        <p:sp>
          <p:nvSpPr>
            <p:cNvPr id="5218" name="Google Shape;5218;p4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46"/>
          <p:cNvGrpSpPr/>
          <p:nvPr/>
        </p:nvGrpSpPr>
        <p:grpSpPr>
          <a:xfrm>
            <a:off x="6074836" y="2077998"/>
            <a:ext cx="351155" cy="350715"/>
            <a:chOff x="-60620800" y="2304600"/>
            <a:chExt cx="319000" cy="318600"/>
          </a:xfrm>
        </p:grpSpPr>
        <p:sp>
          <p:nvSpPr>
            <p:cNvPr id="5221" name="Google Shape;5221;p4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46"/>
          <p:cNvGrpSpPr/>
          <p:nvPr/>
        </p:nvGrpSpPr>
        <p:grpSpPr>
          <a:xfrm>
            <a:off x="6076129" y="2531638"/>
            <a:ext cx="348568" cy="249744"/>
            <a:chOff x="-60621600" y="2716100"/>
            <a:chExt cx="316650" cy="226875"/>
          </a:xfrm>
        </p:grpSpPr>
        <p:sp>
          <p:nvSpPr>
            <p:cNvPr id="5225" name="Google Shape;5225;p4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46"/>
          <p:cNvGrpSpPr/>
          <p:nvPr/>
        </p:nvGrpSpPr>
        <p:grpSpPr>
          <a:xfrm>
            <a:off x="7348722" y="2482240"/>
            <a:ext cx="340753" cy="348541"/>
            <a:chOff x="-59475600" y="2658625"/>
            <a:chExt cx="309550" cy="316625"/>
          </a:xfrm>
        </p:grpSpPr>
        <p:sp>
          <p:nvSpPr>
            <p:cNvPr id="5228" name="Google Shape;5228;p4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5" name="Google Shape;5235;p46"/>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6"/>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7" name="Google Shape;5237;p46"/>
          <p:cNvGrpSpPr/>
          <p:nvPr/>
        </p:nvGrpSpPr>
        <p:grpSpPr>
          <a:xfrm>
            <a:off x="2324934" y="2481800"/>
            <a:ext cx="250570" cy="349421"/>
            <a:chOff x="-63987100" y="2646800"/>
            <a:chExt cx="227625" cy="317425"/>
          </a:xfrm>
        </p:grpSpPr>
        <p:sp>
          <p:nvSpPr>
            <p:cNvPr id="5238" name="Google Shape;5238;p4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46"/>
          <p:cNvGrpSpPr/>
          <p:nvPr/>
        </p:nvGrpSpPr>
        <p:grpSpPr>
          <a:xfrm>
            <a:off x="4393267" y="1672615"/>
            <a:ext cx="340753" cy="352036"/>
            <a:chOff x="-62148000" y="1930075"/>
            <a:chExt cx="309550" cy="319800"/>
          </a:xfrm>
        </p:grpSpPr>
        <p:sp>
          <p:nvSpPr>
            <p:cNvPr id="5241" name="Google Shape;5241;p4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46"/>
          <p:cNvGrpSpPr/>
          <p:nvPr/>
        </p:nvGrpSpPr>
        <p:grpSpPr>
          <a:xfrm>
            <a:off x="4390667" y="2079498"/>
            <a:ext cx="345954" cy="347715"/>
            <a:chOff x="-62150375" y="2297875"/>
            <a:chExt cx="314275" cy="315875"/>
          </a:xfrm>
        </p:grpSpPr>
        <p:sp>
          <p:nvSpPr>
            <p:cNvPr id="5244" name="Google Shape;5244;p4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46"/>
          <p:cNvGrpSpPr/>
          <p:nvPr/>
        </p:nvGrpSpPr>
        <p:grpSpPr>
          <a:xfrm>
            <a:off x="4389359" y="2481359"/>
            <a:ext cx="348568" cy="350302"/>
            <a:chOff x="-62150375" y="2664925"/>
            <a:chExt cx="316650" cy="318225"/>
          </a:xfrm>
        </p:grpSpPr>
        <p:sp>
          <p:nvSpPr>
            <p:cNvPr id="5250" name="Google Shape;5250;p4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46"/>
          <p:cNvGrpSpPr/>
          <p:nvPr/>
        </p:nvGrpSpPr>
        <p:grpSpPr>
          <a:xfrm>
            <a:off x="6499777" y="1673096"/>
            <a:ext cx="349421" cy="351073"/>
            <a:chOff x="-60254550" y="1938025"/>
            <a:chExt cx="317425" cy="318925"/>
          </a:xfrm>
        </p:grpSpPr>
        <p:sp>
          <p:nvSpPr>
            <p:cNvPr id="5255" name="Google Shape;5255;p4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46"/>
          <p:cNvGrpSpPr/>
          <p:nvPr/>
        </p:nvGrpSpPr>
        <p:grpSpPr>
          <a:xfrm>
            <a:off x="6479471" y="2079003"/>
            <a:ext cx="348923" cy="348706"/>
            <a:chOff x="6479471" y="2079003"/>
            <a:chExt cx="348923" cy="348706"/>
          </a:xfrm>
        </p:grpSpPr>
        <p:sp>
          <p:nvSpPr>
            <p:cNvPr id="5260" name="Google Shape;5260;p4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1" name="Google Shape;5261;p46"/>
            <p:cNvGrpSpPr/>
            <p:nvPr/>
          </p:nvGrpSpPr>
          <p:grpSpPr>
            <a:xfrm>
              <a:off x="6520582" y="2079003"/>
              <a:ext cx="307811" cy="348706"/>
              <a:chOff x="-60218325" y="2304850"/>
              <a:chExt cx="279625" cy="316775"/>
            </a:xfrm>
          </p:grpSpPr>
          <p:sp>
            <p:nvSpPr>
              <p:cNvPr id="5262" name="Google Shape;5262;p4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9" name="Google Shape;5269;p46"/>
          <p:cNvGrpSpPr/>
          <p:nvPr/>
        </p:nvGrpSpPr>
        <p:grpSpPr>
          <a:xfrm>
            <a:off x="6526651" y="2480932"/>
            <a:ext cx="295675" cy="351155"/>
            <a:chOff x="-60232500" y="2671225"/>
            <a:chExt cx="268600" cy="319000"/>
          </a:xfrm>
        </p:grpSpPr>
        <p:sp>
          <p:nvSpPr>
            <p:cNvPr id="5270" name="Google Shape;5270;p4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46"/>
          <p:cNvGrpSpPr/>
          <p:nvPr/>
        </p:nvGrpSpPr>
        <p:grpSpPr>
          <a:xfrm>
            <a:off x="7768638" y="1673056"/>
            <a:ext cx="347715" cy="351155"/>
            <a:chOff x="-59100700" y="1911950"/>
            <a:chExt cx="315875" cy="319000"/>
          </a:xfrm>
        </p:grpSpPr>
        <p:sp>
          <p:nvSpPr>
            <p:cNvPr id="5273" name="Google Shape;5273;p4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46"/>
          <p:cNvGrpSpPr/>
          <p:nvPr/>
        </p:nvGrpSpPr>
        <p:grpSpPr>
          <a:xfrm>
            <a:off x="2694871" y="1674459"/>
            <a:ext cx="361558" cy="348348"/>
            <a:chOff x="-63665750" y="1914325"/>
            <a:chExt cx="328450" cy="316450"/>
          </a:xfrm>
        </p:grpSpPr>
        <p:sp>
          <p:nvSpPr>
            <p:cNvPr id="5284" name="Google Shape;5284;p4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46"/>
          <p:cNvGrpSpPr/>
          <p:nvPr/>
        </p:nvGrpSpPr>
        <p:grpSpPr>
          <a:xfrm>
            <a:off x="2699632" y="2077985"/>
            <a:ext cx="352036" cy="350742"/>
            <a:chOff x="-63666550" y="2278975"/>
            <a:chExt cx="319800" cy="318625"/>
          </a:xfrm>
        </p:grpSpPr>
        <p:sp>
          <p:nvSpPr>
            <p:cNvPr id="5287" name="Google Shape;5287;p4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46"/>
          <p:cNvGrpSpPr/>
          <p:nvPr/>
        </p:nvGrpSpPr>
        <p:grpSpPr>
          <a:xfrm>
            <a:off x="2697031" y="2481690"/>
            <a:ext cx="357237" cy="349642"/>
            <a:chOff x="-63669700" y="2646600"/>
            <a:chExt cx="324525" cy="317625"/>
          </a:xfrm>
        </p:grpSpPr>
        <p:sp>
          <p:nvSpPr>
            <p:cNvPr id="5290" name="Google Shape;5290;p4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46"/>
          <p:cNvGrpSpPr/>
          <p:nvPr/>
        </p:nvGrpSpPr>
        <p:grpSpPr>
          <a:xfrm>
            <a:off x="4806228" y="1674129"/>
            <a:ext cx="348568" cy="349009"/>
            <a:chOff x="-61784125" y="1931250"/>
            <a:chExt cx="316650" cy="317050"/>
          </a:xfrm>
        </p:grpSpPr>
        <p:sp>
          <p:nvSpPr>
            <p:cNvPr id="5293" name="Google Shape;5293;p4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46"/>
          <p:cNvGrpSpPr/>
          <p:nvPr/>
        </p:nvGrpSpPr>
        <p:grpSpPr>
          <a:xfrm>
            <a:off x="4806228" y="2079072"/>
            <a:ext cx="348568" cy="348568"/>
            <a:chOff x="-61783350" y="2297100"/>
            <a:chExt cx="316650" cy="316650"/>
          </a:xfrm>
        </p:grpSpPr>
        <p:sp>
          <p:nvSpPr>
            <p:cNvPr id="5298" name="Google Shape;5298;p4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46"/>
          <p:cNvGrpSpPr/>
          <p:nvPr/>
        </p:nvGrpSpPr>
        <p:grpSpPr>
          <a:xfrm>
            <a:off x="4806228" y="2480781"/>
            <a:ext cx="348568" cy="351458"/>
            <a:chOff x="-61782550" y="2664925"/>
            <a:chExt cx="316650" cy="319275"/>
          </a:xfrm>
        </p:grpSpPr>
        <p:sp>
          <p:nvSpPr>
            <p:cNvPr id="5301" name="Google Shape;5301;p4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46"/>
          <p:cNvGrpSpPr/>
          <p:nvPr/>
        </p:nvGrpSpPr>
        <p:grpSpPr>
          <a:xfrm>
            <a:off x="6920631" y="1682426"/>
            <a:ext cx="349421" cy="332414"/>
            <a:chOff x="-59889100" y="1945025"/>
            <a:chExt cx="317425" cy="301975"/>
          </a:xfrm>
        </p:grpSpPr>
        <p:sp>
          <p:nvSpPr>
            <p:cNvPr id="5305" name="Google Shape;5305;p4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9" name="Google Shape;5309;p46"/>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0" name="Google Shape;5310;p46"/>
          <p:cNvGrpSpPr/>
          <p:nvPr/>
        </p:nvGrpSpPr>
        <p:grpSpPr>
          <a:xfrm>
            <a:off x="6919764" y="2482611"/>
            <a:ext cx="351155" cy="347798"/>
            <a:chOff x="-59889100" y="2671925"/>
            <a:chExt cx="319000" cy="315950"/>
          </a:xfrm>
        </p:grpSpPr>
        <p:sp>
          <p:nvSpPr>
            <p:cNvPr id="5311" name="Google Shape;5311;p4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46"/>
          <p:cNvGrpSpPr/>
          <p:nvPr/>
        </p:nvGrpSpPr>
        <p:grpSpPr>
          <a:xfrm>
            <a:off x="7767785" y="2079072"/>
            <a:ext cx="349421" cy="348568"/>
            <a:chOff x="-59092025" y="2296300"/>
            <a:chExt cx="317425" cy="316650"/>
          </a:xfrm>
        </p:grpSpPr>
        <p:sp>
          <p:nvSpPr>
            <p:cNvPr id="5316" name="Google Shape;5316;p4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8" name="Google Shape;5318;p46"/>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9" name="Google Shape;5319;p46"/>
          <p:cNvGrpSpPr/>
          <p:nvPr/>
        </p:nvGrpSpPr>
        <p:grpSpPr>
          <a:xfrm>
            <a:off x="1012422" y="3464550"/>
            <a:ext cx="349421" cy="349421"/>
            <a:chOff x="-65145700" y="3727425"/>
            <a:chExt cx="317425" cy="317425"/>
          </a:xfrm>
        </p:grpSpPr>
        <p:sp>
          <p:nvSpPr>
            <p:cNvPr id="5320" name="Google Shape;5320;p4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46"/>
          <p:cNvGrpSpPr/>
          <p:nvPr/>
        </p:nvGrpSpPr>
        <p:grpSpPr>
          <a:xfrm>
            <a:off x="1015463" y="3872630"/>
            <a:ext cx="343340" cy="349421"/>
            <a:chOff x="-65144125" y="4094450"/>
            <a:chExt cx="311900" cy="317425"/>
          </a:xfrm>
        </p:grpSpPr>
        <p:sp>
          <p:nvSpPr>
            <p:cNvPr id="5323" name="Google Shape;5323;p4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6" name="Google Shape;5326;p46"/>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7" name="Google Shape;5327;p46"/>
          <p:cNvGrpSpPr/>
          <p:nvPr/>
        </p:nvGrpSpPr>
        <p:grpSpPr>
          <a:xfrm>
            <a:off x="3111996" y="3464178"/>
            <a:ext cx="352641" cy="350164"/>
            <a:chOff x="-63250675" y="3744075"/>
            <a:chExt cx="320350" cy="318100"/>
          </a:xfrm>
        </p:grpSpPr>
        <p:sp>
          <p:nvSpPr>
            <p:cNvPr id="5328" name="Google Shape;5328;p4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46"/>
          <p:cNvGrpSpPr/>
          <p:nvPr/>
        </p:nvGrpSpPr>
        <p:grpSpPr>
          <a:xfrm>
            <a:off x="3113606" y="3872630"/>
            <a:ext cx="349421" cy="349421"/>
            <a:chOff x="-63250675" y="4110200"/>
            <a:chExt cx="317425" cy="317425"/>
          </a:xfrm>
        </p:grpSpPr>
        <p:sp>
          <p:nvSpPr>
            <p:cNvPr id="5332" name="Google Shape;5332;p4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46"/>
          <p:cNvGrpSpPr/>
          <p:nvPr/>
        </p:nvGrpSpPr>
        <p:grpSpPr>
          <a:xfrm>
            <a:off x="5238653" y="3047071"/>
            <a:ext cx="341633" cy="341413"/>
            <a:chOff x="-61351725" y="3372400"/>
            <a:chExt cx="310350" cy="310150"/>
          </a:xfrm>
        </p:grpSpPr>
        <p:sp>
          <p:nvSpPr>
            <p:cNvPr id="5342" name="Google Shape;5342;p4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46"/>
          <p:cNvGrpSpPr/>
          <p:nvPr/>
        </p:nvGrpSpPr>
        <p:grpSpPr>
          <a:xfrm>
            <a:off x="5235185" y="3480594"/>
            <a:ext cx="348568" cy="317333"/>
            <a:chOff x="-61354875" y="3751050"/>
            <a:chExt cx="316650" cy="288275"/>
          </a:xfrm>
        </p:grpSpPr>
        <p:sp>
          <p:nvSpPr>
            <p:cNvPr id="5346" name="Google Shape;5346;p4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46"/>
          <p:cNvGrpSpPr/>
          <p:nvPr/>
        </p:nvGrpSpPr>
        <p:grpSpPr>
          <a:xfrm>
            <a:off x="5235185" y="3872616"/>
            <a:ext cx="348568" cy="349449"/>
            <a:chOff x="-61354875" y="4101525"/>
            <a:chExt cx="316650" cy="317450"/>
          </a:xfrm>
        </p:grpSpPr>
        <p:sp>
          <p:nvSpPr>
            <p:cNvPr id="5350" name="Google Shape;5350;p4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46"/>
          <p:cNvGrpSpPr/>
          <p:nvPr/>
        </p:nvGrpSpPr>
        <p:grpSpPr>
          <a:xfrm>
            <a:off x="7343960" y="3043811"/>
            <a:ext cx="350275" cy="347935"/>
            <a:chOff x="-59470075" y="3308975"/>
            <a:chExt cx="318200" cy="316075"/>
          </a:xfrm>
        </p:grpSpPr>
        <p:sp>
          <p:nvSpPr>
            <p:cNvPr id="5353" name="Google Shape;5353;p4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46"/>
          <p:cNvGrpSpPr/>
          <p:nvPr/>
        </p:nvGrpSpPr>
        <p:grpSpPr>
          <a:xfrm>
            <a:off x="1436496" y="3044291"/>
            <a:ext cx="349421" cy="346972"/>
            <a:chOff x="-64781025" y="3361050"/>
            <a:chExt cx="317425" cy="315200"/>
          </a:xfrm>
        </p:grpSpPr>
        <p:sp>
          <p:nvSpPr>
            <p:cNvPr id="5363" name="Google Shape;5363;p4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7" name="Google Shape;5367;p46"/>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6"/>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6"/>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0" name="Google Shape;5370;p46"/>
          <p:cNvGrpSpPr/>
          <p:nvPr/>
        </p:nvGrpSpPr>
        <p:grpSpPr>
          <a:xfrm>
            <a:off x="3533821" y="3464288"/>
            <a:ext cx="364172" cy="349944"/>
            <a:chOff x="-62890750" y="3747425"/>
            <a:chExt cx="330825" cy="317900"/>
          </a:xfrm>
        </p:grpSpPr>
        <p:sp>
          <p:nvSpPr>
            <p:cNvPr id="5371" name="Google Shape;5371;p4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46"/>
          <p:cNvGrpSpPr/>
          <p:nvPr/>
        </p:nvGrpSpPr>
        <p:grpSpPr>
          <a:xfrm>
            <a:off x="3541196" y="3873056"/>
            <a:ext cx="349421" cy="348568"/>
            <a:chOff x="-62884425" y="4111775"/>
            <a:chExt cx="317425" cy="316650"/>
          </a:xfrm>
        </p:grpSpPr>
        <p:sp>
          <p:nvSpPr>
            <p:cNvPr id="5386" name="Google Shape;5386;p4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46"/>
          <p:cNvGrpSpPr/>
          <p:nvPr/>
        </p:nvGrpSpPr>
        <p:grpSpPr>
          <a:xfrm>
            <a:off x="5660141" y="3046520"/>
            <a:ext cx="347688" cy="342514"/>
            <a:chOff x="-60991775" y="3376900"/>
            <a:chExt cx="315850" cy="311150"/>
          </a:xfrm>
        </p:grpSpPr>
        <p:sp>
          <p:nvSpPr>
            <p:cNvPr id="5389" name="Google Shape;5389;p4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46"/>
          <p:cNvGrpSpPr/>
          <p:nvPr/>
        </p:nvGrpSpPr>
        <p:grpSpPr>
          <a:xfrm>
            <a:off x="5659701" y="3468443"/>
            <a:ext cx="348568" cy="341633"/>
            <a:chOff x="-60988625" y="3740800"/>
            <a:chExt cx="316650" cy="310350"/>
          </a:xfrm>
        </p:grpSpPr>
        <p:sp>
          <p:nvSpPr>
            <p:cNvPr id="5393" name="Google Shape;5393;p4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46"/>
          <p:cNvGrpSpPr/>
          <p:nvPr/>
        </p:nvGrpSpPr>
        <p:grpSpPr>
          <a:xfrm>
            <a:off x="5659701" y="3873607"/>
            <a:ext cx="348568" cy="347468"/>
            <a:chOff x="-60987850" y="4100950"/>
            <a:chExt cx="316650" cy="315650"/>
          </a:xfrm>
        </p:grpSpPr>
        <p:sp>
          <p:nvSpPr>
            <p:cNvPr id="5397" name="Google Shape;5397;p4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46"/>
          <p:cNvGrpSpPr/>
          <p:nvPr/>
        </p:nvGrpSpPr>
        <p:grpSpPr>
          <a:xfrm>
            <a:off x="7343519" y="3469311"/>
            <a:ext cx="351155" cy="339900"/>
            <a:chOff x="-59447250" y="3706150"/>
            <a:chExt cx="319000" cy="308775"/>
          </a:xfrm>
        </p:grpSpPr>
        <p:sp>
          <p:nvSpPr>
            <p:cNvPr id="5403" name="Google Shape;5403;p4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46"/>
          <p:cNvGrpSpPr/>
          <p:nvPr/>
        </p:nvGrpSpPr>
        <p:grpSpPr>
          <a:xfrm>
            <a:off x="1857821" y="3044511"/>
            <a:ext cx="350302" cy="346532"/>
            <a:chOff x="-64406125" y="3362225"/>
            <a:chExt cx="318225" cy="314800"/>
          </a:xfrm>
        </p:grpSpPr>
        <p:sp>
          <p:nvSpPr>
            <p:cNvPr id="5408" name="Google Shape;5408;p4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0" name="Google Shape;5410;p46"/>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1" name="Google Shape;5411;p46"/>
          <p:cNvGrpSpPr/>
          <p:nvPr/>
        </p:nvGrpSpPr>
        <p:grpSpPr>
          <a:xfrm>
            <a:off x="1858262" y="3873057"/>
            <a:ext cx="349421" cy="348568"/>
            <a:chOff x="-64410850" y="4094450"/>
            <a:chExt cx="317425" cy="316650"/>
          </a:xfrm>
        </p:grpSpPr>
        <p:sp>
          <p:nvSpPr>
            <p:cNvPr id="5412" name="Google Shape;5412;p4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5" name="Google Shape;5415;p46"/>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6" name="Google Shape;5416;p46"/>
          <p:cNvGrpSpPr/>
          <p:nvPr/>
        </p:nvGrpSpPr>
        <p:grpSpPr>
          <a:xfrm>
            <a:off x="3971901" y="3464013"/>
            <a:ext cx="347715" cy="350495"/>
            <a:chOff x="-62516625" y="3743175"/>
            <a:chExt cx="315875" cy="318400"/>
          </a:xfrm>
        </p:grpSpPr>
        <p:sp>
          <p:nvSpPr>
            <p:cNvPr id="5417" name="Google Shape;5417;p4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46"/>
          <p:cNvGrpSpPr/>
          <p:nvPr/>
        </p:nvGrpSpPr>
        <p:grpSpPr>
          <a:xfrm>
            <a:off x="3978410" y="3892128"/>
            <a:ext cx="334698" cy="310426"/>
            <a:chOff x="-62511900" y="4129100"/>
            <a:chExt cx="304050" cy="282000"/>
          </a:xfrm>
        </p:grpSpPr>
        <p:sp>
          <p:nvSpPr>
            <p:cNvPr id="5420" name="Google Shape;5420;p4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46"/>
          <p:cNvGrpSpPr/>
          <p:nvPr/>
        </p:nvGrpSpPr>
        <p:grpSpPr>
          <a:xfrm>
            <a:off x="6102576" y="3043066"/>
            <a:ext cx="295675" cy="349421"/>
            <a:chOff x="-60597975" y="3367475"/>
            <a:chExt cx="268600" cy="317425"/>
          </a:xfrm>
        </p:grpSpPr>
        <p:sp>
          <p:nvSpPr>
            <p:cNvPr id="5426" name="Google Shape;5426;p4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1" name="Google Shape;5431;p46"/>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2" name="Google Shape;5432;p46"/>
          <p:cNvGrpSpPr/>
          <p:nvPr/>
        </p:nvGrpSpPr>
        <p:grpSpPr>
          <a:xfrm>
            <a:off x="6076129" y="3922482"/>
            <a:ext cx="348568" cy="249716"/>
            <a:chOff x="-60621600" y="4145650"/>
            <a:chExt cx="316650" cy="226850"/>
          </a:xfrm>
        </p:grpSpPr>
        <p:sp>
          <p:nvSpPr>
            <p:cNvPr id="5433" name="Google Shape;5433;p4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46"/>
          <p:cNvGrpSpPr/>
          <p:nvPr/>
        </p:nvGrpSpPr>
        <p:grpSpPr>
          <a:xfrm>
            <a:off x="7347852" y="3873484"/>
            <a:ext cx="342486" cy="347715"/>
            <a:chOff x="-59400775" y="4084200"/>
            <a:chExt cx="311125" cy="315875"/>
          </a:xfrm>
        </p:grpSpPr>
        <p:sp>
          <p:nvSpPr>
            <p:cNvPr id="5437" name="Google Shape;5437;p4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46"/>
          <p:cNvGrpSpPr/>
          <p:nvPr/>
        </p:nvGrpSpPr>
        <p:grpSpPr>
          <a:xfrm>
            <a:off x="2276375" y="3043493"/>
            <a:ext cx="347688" cy="348568"/>
            <a:chOff x="-64044600" y="3360375"/>
            <a:chExt cx="315850" cy="316650"/>
          </a:xfrm>
        </p:grpSpPr>
        <p:sp>
          <p:nvSpPr>
            <p:cNvPr id="5444" name="Google Shape;5444;p4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46"/>
          <p:cNvGrpSpPr/>
          <p:nvPr/>
        </p:nvGrpSpPr>
        <p:grpSpPr>
          <a:xfrm>
            <a:off x="2301514" y="3464550"/>
            <a:ext cx="297409" cy="349421"/>
            <a:chOff x="-64022550" y="3727425"/>
            <a:chExt cx="270175" cy="317425"/>
          </a:xfrm>
        </p:grpSpPr>
        <p:sp>
          <p:nvSpPr>
            <p:cNvPr id="5448" name="Google Shape;5448;p4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46"/>
          <p:cNvGrpSpPr/>
          <p:nvPr/>
        </p:nvGrpSpPr>
        <p:grpSpPr>
          <a:xfrm>
            <a:off x="2324480" y="3872616"/>
            <a:ext cx="251478" cy="349449"/>
            <a:chOff x="-64001300" y="4093650"/>
            <a:chExt cx="228450" cy="317450"/>
          </a:xfrm>
        </p:grpSpPr>
        <p:sp>
          <p:nvSpPr>
            <p:cNvPr id="5452" name="Google Shape;5452;p4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46"/>
          <p:cNvGrpSpPr/>
          <p:nvPr/>
        </p:nvGrpSpPr>
        <p:grpSpPr>
          <a:xfrm>
            <a:off x="4392400" y="3043438"/>
            <a:ext cx="342486" cy="348678"/>
            <a:chOff x="-62148800" y="3377700"/>
            <a:chExt cx="311125" cy="316750"/>
          </a:xfrm>
        </p:grpSpPr>
        <p:sp>
          <p:nvSpPr>
            <p:cNvPr id="5457" name="Google Shape;5457;p4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46"/>
          <p:cNvGrpSpPr/>
          <p:nvPr/>
        </p:nvGrpSpPr>
        <p:grpSpPr>
          <a:xfrm>
            <a:off x="4388506" y="3464535"/>
            <a:ext cx="350275" cy="349449"/>
            <a:chOff x="-62154300" y="3743950"/>
            <a:chExt cx="318200" cy="317450"/>
          </a:xfrm>
        </p:grpSpPr>
        <p:sp>
          <p:nvSpPr>
            <p:cNvPr id="5460" name="Google Shape;5460;p4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46"/>
          <p:cNvGrpSpPr/>
          <p:nvPr/>
        </p:nvGrpSpPr>
        <p:grpSpPr>
          <a:xfrm>
            <a:off x="4388493" y="3873056"/>
            <a:ext cx="350302" cy="348568"/>
            <a:chOff x="-62151950" y="4111775"/>
            <a:chExt cx="318225" cy="316650"/>
          </a:xfrm>
        </p:grpSpPr>
        <p:sp>
          <p:nvSpPr>
            <p:cNvPr id="5463" name="Google Shape;5463;p4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46"/>
          <p:cNvGrpSpPr/>
          <p:nvPr/>
        </p:nvGrpSpPr>
        <p:grpSpPr>
          <a:xfrm>
            <a:off x="6499351" y="3042984"/>
            <a:ext cx="350275" cy="349587"/>
            <a:chOff x="-60254550" y="3367325"/>
            <a:chExt cx="318200" cy="317575"/>
          </a:xfrm>
        </p:grpSpPr>
        <p:sp>
          <p:nvSpPr>
            <p:cNvPr id="5468" name="Google Shape;5468;p4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46"/>
          <p:cNvGrpSpPr/>
          <p:nvPr/>
        </p:nvGrpSpPr>
        <p:grpSpPr>
          <a:xfrm>
            <a:off x="6500204" y="3465031"/>
            <a:ext cx="348568" cy="348458"/>
            <a:chOff x="-60255350" y="3733825"/>
            <a:chExt cx="316650" cy="316550"/>
          </a:xfrm>
        </p:grpSpPr>
        <p:sp>
          <p:nvSpPr>
            <p:cNvPr id="5473" name="Google Shape;5473;p4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46"/>
          <p:cNvGrpSpPr/>
          <p:nvPr/>
        </p:nvGrpSpPr>
        <p:grpSpPr>
          <a:xfrm>
            <a:off x="6526651" y="3873483"/>
            <a:ext cx="295675" cy="347715"/>
            <a:chOff x="-60232500" y="4101525"/>
            <a:chExt cx="268600" cy="315875"/>
          </a:xfrm>
        </p:grpSpPr>
        <p:sp>
          <p:nvSpPr>
            <p:cNvPr id="5481" name="Google Shape;5481;p4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3" name="Google Shape;5483;p46"/>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4" name="Google Shape;5484;p46"/>
          <p:cNvGrpSpPr/>
          <p:nvPr/>
        </p:nvGrpSpPr>
        <p:grpSpPr>
          <a:xfrm>
            <a:off x="2700499" y="3043493"/>
            <a:ext cx="350302" cy="348568"/>
            <a:chOff x="-63679950" y="3360375"/>
            <a:chExt cx="318225" cy="316650"/>
          </a:xfrm>
        </p:grpSpPr>
        <p:sp>
          <p:nvSpPr>
            <p:cNvPr id="5485" name="Google Shape;5485;p4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9" name="Google Shape;5489;p46"/>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0" name="Google Shape;5490;p46"/>
          <p:cNvGrpSpPr/>
          <p:nvPr/>
        </p:nvGrpSpPr>
        <p:grpSpPr>
          <a:xfrm>
            <a:off x="2699192" y="3872506"/>
            <a:ext cx="352916" cy="349669"/>
            <a:chOff x="-63679950" y="4093450"/>
            <a:chExt cx="320600" cy="317650"/>
          </a:xfrm>
        </p:grpSpPr>
        <p:sp>
          <p:nvSpPr>
            <p:cNvPr id="5491" name="Google Shape;5491;p4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46"/>
          <p:cNvGrpSpPr/>
          <p:nvPr/>
        </p:nvGrpSpPr>
        <p:grpSpPr>
          <a:xfrm>
            <a:off x="4806228" y="3043052"/>
            <a:ext cx="348568" cy="349449"/>
            <a:chOff x="-61784125" y="3377700"/>
            <a:chExt cx="316650" cy="317450"/>
          </a:xfrm>
        </p:grpSpPr>
        <p:sp>
          <p:nvSpPr>
            <p:cNvPr id="5495" name="Google Shape;5495;p4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46"/>
          <p:cNvGrpSpPr/>
          <p:nvPr/>
        </p:nvGrpSpPr>
        <p:grpSpPr>
          <a:xfrm>
            <a:off x="4806228" y="3464535"/>
            <a:ext cx="348568" cy="349449"/>
            <a:chOff x="-61783350" y="3743950"/>
            <a:chExt cx="316650" cy="317450"/>
          </a:xfrm>
        </p:grpSpPr>
        <p:sp>
          <p:nvSpPr>
            <p:cNvPr id="5503" name="Google Shape;5503;p4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5" name="Google Shape;5505;p46"/>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6"/>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6"/>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8" name="Google Shape;5508;p46"/>
          <p:cNvGrpSpPr/>
          <p:nvPr/>
        </p:nvGrpSpPr>
        <p:grpSpPr>
          <a:xfrm>
            <a:off x="6919750" y="3873868"/>
            <a:ext cx="351183" cy="346945"/>
            <a:chOff x="-59869425" y="4102225"/>
            <a:chExt cx="319025" cy="315175"/>
          </a:xfrm>
        </p:grpSpPr>
        <p:sp>
          <p:nvSpPr>
            <p:cNvPr id="5509" name="Google Shape;5509;p4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46"/>
          <p:cNvGrpSpPr/>
          <p:nvPr/>
        </p:nvGrpSpPr>
        <p:grpSpPr>
          <a:xfrm>
            <a:off x="7768209" y="3465403"/>
            <a:ext cx="348568" cy="347715"/>
            <a:chOff x="-59029025" y="3711650"/>
            <a:chExt cx="316650" cy="315875"/>
          </a:xfrm>
        </p:grpSpPr>
        <p:sp>
          <p:nvSpPr>
            <p:cNvPr id="5514" name="Google Shape;5514;p4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24"/>
        <p:cNvGrpSpPr/>
        <p:nvPr/>
      </p:nvGrpSpPr>
      <p:grpSpPr>
        <a:xfrm>
          <a:off x="0" y="0"/>
          <a:ext cx="0" cy="0"/>
          <a:chOff x="0" y="0"/>
          <a:chExt cx="0" cy="0"/>
        </a:xfrm>
      </p:grpSpPr>
      <p:sp>
        <p:nvSpPr>
          <p:cNvPr id="5525" name="Google Shape;5525;p47"/>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526" name="Google Shape;5526;p47"/>
          <p:cNvGrpSpPr/>
          <p:nvPr/>
        </p:nvGrpSpPr>
        <p:grpSpPr>
          <a:xfrm>
            <a:off x="1095363" y="1685939"/>
            <a:ext cx="336332" cy="336332"/>
            <a:chOff x="-57970450" y="1903275"/>
            <a:chExt cx="318225" cy="318225"/>
          </a:xfrm>
        </p:grpSpPr>
        <p:sp>
          <p:nvSpPr>
            <p:cNvPr id="5527" name="Google Shape;5527;p4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47"/>
          <p:cNvGrpSpPr/>
          <p:nvPr/>
        </p:nvGrpSpPr>
        <p:grpSpPr>
          <a:xfrm>
            <a:off x="1115761" y="2101328"/>
            <a:ext cx="295536" cy="334667"/>
            <a:chOff x="-57950750" y="2296300"/>
            <a:chExt cx="279625" cy="316650"/>
          </a:xfrm>
        </p:grpSpPr>
        <p:sp>
          <p:nvSpPr>
            <p:cNvPr id="5532" name="Google Shape;5532;p4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47"/>
          <p:cNvGrpSpPr/>
          <p:nvPr/>
        </p:nvGrpSpPr>
        <p:grpSpPr>
          <a:xfrm>
            <a:off x="1095469" y="2515051"/>
            <a:ext cx="336121" cy="335513"/>
            <a:chOff x="-57969675" y="2687750"/>
            <a:chExt cx="318025" cy="317450"/>
          </a:xfrm>
        </p:grpSpPr>
        <p:sp>
          <p:nvSpPr>
            <p:cNvPr id="5537" name="Google Shape;5537;p4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47"/>
          <p:cNvGrpSpPr/>
          <p:nvPr/>
        </p:nvGrpSpPr>
        <p:grpSpPr>
          <a:xfrm>
            <a:off x="3153180" y="1685939"/>
            <a:ext cx="338842" cy="336332"/>
            <a:chOff x="-56012425" y="1903275"/>
            <a:chExt cx="320600" cy="318225"/>
          </a:xfrm>
        </p:grpSpPr>
        <p:sp>
          <p:nvSpPr>
            <p:cNvPr id="5542" name="Google Shape;5542;p4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47"/>
          <p:cNvGrpSpPr/>
          <p:nvPr/>
        </p:nvGrpSpPr>
        <p:grpSpPr>
          <a:xfrm>
            <a:off x="3154013" y="2099663"/>
            <a:ext cx="337178" cy="337178"/>
            <a:chOff x="-56010850" y="2294725"/>
            <a:chExt cx="319025" cy="319025"/>
          </a:xfrm>
        </p:grpSpPr>
        <p:sp>
          <p:nvSpPr>
            <p:cNvPr id="5545" name="Google Shape;5545;p4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47"/>
          <p:cNvGrpSpPr/>
          <p:nvPr/>
        </p:nvGrpSpPr>
        <p:grpSpPr>
          <a:xfrm>
            <a:off x="3154026" y="2514232"/>
            <a:ext cx="337151" cy="336332"/>
            <a:chOff x="-56010050" y="2686975"/>
            <a:chExt cx="319000" cy="318225"/>
          </a:xfrm>
        </p:grpSpPr>
        <p:sp>
          <p:nvSpPr>
            <p:cNvPr id="5550" name="Google Shape;5550;p4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47"/>
          <p:cNvGrpSpPr/>
          <p:nvPr/>
        </p:nvGrpSpPr>
        <p:grpSpPr>
          <a:xfrm>
            <a:off x="5231050" y="1685939"/>
            <a:ext cx="337178" cy="336332"/>
            <a:chOff x="-54081175" y="1903275"/>
            <a:chExt cx="319025" cy="318225"/>
          </a:xfrm>
        </p:grpSpPr>
        <p:sp>
          <p:nvSpPr>
            <p:cNvPr id="5555" name="Google Shape;5555;p4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47"/>
          <p:cNvGrpSpPr/>
          <p:nvPr/>
        </p:nvGrpSpPr>
        <p:grpSpPr>
          <a:xfrm>
            <a:off x="5251871" y="2101328"/>
            <a:ext cx="295536" cy="335513"/>
            <a:chOff x="-54063050" y="2296300"/>
            <a:chExt cx="279625" cy="317450"/>
          </a:xfrm>
        </p:grpSpPr>
        <p:sp>
          <p:nvSpPr>
            <p:cNvPr id="5558" name="Google Shape;5558;p4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47"/>
          <p:cNvGrpSpPr/>
          <p:nvPr/>
        </p:nvGrpSpPr>
        <p:grpSpPr>
          <a:xfrm>
            <a:off x="5251871" y="2512620"/>
            <a:ext cx="295536" cy="336279"/>
            <a:chOff x="-54061475" y="2685450"/>
            <a:chExt cx="279625" cy="318175"/>
          </a:xfrm>
        </p:grpSpPr>
        <p:sp>
          <p:nvSpPr>
            <p:cNvPr id="5563" name="Google Shape;5563;p4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47"/>
          <p:cNvGrpSpPr/>
          <p:nvPr/>
        </p:nvGrpSpPr>
        <p:grpSpPr>
          <a:xfrm>
            <a:off x="7350894" y="1695108"/>
            <a:ext cx="256404" cy="337151"/>
            <a:chOff x="-52074300" y="1911950"/>
            <a:chExt cx="242600" cy="319000"/>
          </a:xfrm>
        </p:grpSpPr>
        <p:sp>
          <p:nvSpPr>
            <p:cNvPr id="5568" name="Google Shape;5568;p4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47"/>
          <p:cNvGrpSpPr/>
          <p:nvPr/>
        </p:nvGrpSpPr>
        <p:grpSpPr>
          <a:xfrm>
            <a:off x="1495497" y="1686785"/>
            <a:ext cx="337178" cy="336332"/>
            <a:chOff x="-57578225" y="1904075"/>
            <a:chExt cx="319025" cy="318225"/>
          </a:xfrm>
        </p:grpSpPr>
        <p:sp>
          <p:nvSpPr>
            <p:cNvPr id="5573" name="Google Shape;5573;p4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47"/>
          <p:cNvGrpSpPr/>
          <p:nvPr/>
        </p:nvGrpSpPr>
        <p:grpSpPr>
          <a:xfrm>
            <a:off x="1516317" y="2099663"/>
            <a:ext cx="295536" cy="336332"/>
            <a:chOff x="-57558525" y="2294725"/>
            <a:chExt cx="279625" cy="318225"/>
          </a:xfrm>
        </p:grpSpPr>
        <p:sp>
          <p:nvSpPr>
            <p:cNvPr id="5578" name="Google Shape;5578;p4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47"/>
          <p:cNvGrpSpPr/>
          <p:nvPr/>
        </p:nvGrpSpPr>
        <p:grpSpPr>
          <a:xfrm>
            <a:off x="1493832" y="2514232"/>
            <a:ext cx="340507" cy="337151"/>
            <a:chOff x="-57579800" y="2686975"/>
            <a:chExt cx="322175" cy="319000"/>
          </a:xfrm>
        </p:grpSpPr>
        <p:sp>
          <p:nvSpPr>
            <p:cNvPr id="5584" name="Google Shape;5584;p4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47"/>
          <p:cNvGrpSpPr/>
          <p:nvPr/>
        </p:nvGrpSpPr>
        <p:grpSpPr>
          <a:xfrm>
            <a:off x="3566071" y="2099663"/>
            <a:ext cx="342171" cy="336332"/>
            <a:chOff x="-55620975" y="2294725"/>
            <a:chExt cx="323750" cy="318225"/>
          </a:xfrm>
        </p:grpSpPr>
        <p:sp>
          <p:nvSpPr>
            <p:cNvPr id="5587" name="Google Shape;5587;p4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47"/>
          <p:cNvGrpSpPr/>
          <p:nvPr/>
        </p:nvGrpSpPr>
        <p:grpSpPr>
          <a:xfrm>
            <a:off x="3568159" y="2514153"/>
            <a:ext cx="337997" cy="336411"/>
            <a:chOff x="-55620175" y="2686900"/>
            <a:chExt cx="319800" cy="318300"/>
          </a:xfrm>
        </p:grpSpPr>
        <p:sp>
          <p:nvSpPr>
            <p:cNvPr id="5594" name="Google Shape;5594;p4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47"/>
          <p:cNvGrpSpPr/>
          <p:nvPr/>
        </p:nvGrpSpPr>
        <p:grpSpPr>
          <a:xfrm>
            <a:off x="5645619" y="1685939"/>
            <a:ext cx="337151" cy="336332"/>
            <a:chOff x="-53690500" y="1903275"/>
            <a:chExt cx="319000" cy="318225"/>
          </a:xfrm>
        </p:grpSpPr>
        <p:sp>
          <p:nvSpPr>
            <p:cNvPr id="5599" name="Google Shape;5599;p4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47"/>
          <p:cNvGrpSpPr/>
          <p:nvPr/>
        </p:nvGrpSpPr>
        <p:grpSpPr>
          <a:xfrm>
            <a:off x="5666427" y="2101328"/>
            <a:ext cx="295536" cy="334667"/>
            <a:chOff x="-53670800" y="2296300"/>
            <a:chExt cx="279625" cy="316650"/>
          </a:xfrm>
        </p:grpSpPr>
        <p:sp>
          <p:nvSpPr>
            <p:cNvPr id="5604" name="Google Shape;5604;p4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47"/>
          <p:cNvGrpSpPr/>
          <p:nvPr/>
        </p:nvGrpSpPr>
        <p:grpSpPr>
          <a:xfrm>
            <a:off x="5645619" y="2513809"/>
            <a:ext cx="337151" cy="336755"/>
            <a:chOff x="-53690500" y="2686575"/>
            <a:chExt cx="319000" cy="318625"/>
          </a:xfrm>
        </p:grpSpPr>
        <p:sp>
          <p:nvSpPr>
            <p:cNvPr id="5609" name="Google Shape;5609;p4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47"/>
          <p:cNvGrpSpPr/>
          <p:nvPr/>
        </p:nvGrpSpPr>
        <p:grpSpPr>
          <a:xfrm>
            <a:off x="7331315" y="2108964"/>
            <a:ext cx="295562" cy="336200"/>
            <a:chOff x="-52092425" y="2303525"/>
            <a:chExt cx="279650" cy="318100"/>
          </a:xfrm>
        </p:grpSpPr>
        <p:sp>
          <p:nvSpPr>
            <p:cNvPr id="5614" name="Google Shape;5614;p4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47"/>
          <p:cNvGrpSpPr/>
          <p:nvPr/>
        </p:nvGrpSpPr>
        <p:grpSpPr>
          <a:xfrm>
            <a:off x="1905365" y="1687604"/>
            <a:ext cx="338816" cy="336332"/>
            <a:chOff x="-57189125" y="1904850"/>
            <a:chExt cx="320575" cy="318225"/>
          </a:xfrm>
        </p:grpSpPr>
        <p:sp>
          <p:nvSpPr>
            <p:cNvPr id="5620" name="Google Shape;5620;p4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47"/>
          <p:cNvGrpSpPr/>
          <p:nvPr/>
        </p:nvGrpSpPr>
        <p:grpSpPr>
          <a:xfrm>
            <a:off x="1906197" y="2120484"/>
            <a:ext cx="337151" cy="294717"/>
            <a:chOff x="-57187550" y="2314425"/>
            <a:chExt cx="319000" cy="278850"/>
          </a:xfrm>
        </p:grpSpPr>
        <p:sp>
          <p:nvSpPr>
            <p:cNvPr id="5626" name="Google Shape;5626;p4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47"/>
          <p:cNvGrpSpPr/>
          <p:nvPr/>
        </p:nvGrpSpPr>
        <p:grpSpPr>
          <a:xfrm>
            <a:off x="1921997" y="2513598"/>
            <a:ext cx="305550" cy="336966"/>
            <a:chOff x="-57172600" y="2686375"/>
            <a:chExt cx="289100" cy="318825"/>
          </a:xfrm>
        </p:grpSpPr>
        <p:sp>
          <p:nvSpPr>
            <p:cNvPr id="5631" name="Google Shape;5631;p4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47"/>
          <p:cNvGrpSpPr/>
          <p:nvPr/>
        </p:nvGrpSpPr>
        <p:grpSpPr>
          <a:xfrm>
            <a:off x="3983124" y="1685939"/>
            <a:ext cx="336332" cy="334667"/>
            <a:chOff x="-55225575" y="1903275"/>
            <a:chExt cx="318225" cy="316650"/>
          </a:xfrm>
        </p:grpSpPr>
        <p:sp>
          <p:nvSpPr>
            <p:cNvPr id="5634" name="Google Shape;5634;p4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47"/>
          <p:cNvGrpSpPr/>
          <p:nvPr/>
        </p:nvGrpSpPr>
        <p:grpSpPr>
          <a:xfrm>
            <a:off x="3993535" y="2101328"/>
            <a:ext cx="315511" cy="334667"/>
            <a:chOff x="-55217700" y="2296300"/>
            <a:chExt cx="298525" cy="316650"/>
          </a:xfrm>
        </p:grpSpPr>
        <p:sp>
          <p:nvSpPr>
            <p:cNvPr id="5640" name="Google Shape;5640;p4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47"/>
          <p:cNvGrpSpPr/>
          <p:nvPr/>
        </p:nvGrpSpPr>
        <p:grpSpPr>
          <a:xfrm>
            <a:off x="3982292" y="2515897"/>
            <a:ext cx="337997" cy="334667"/>
            <a:chOff x="-55229525" y="2688550"/>
            <a:chExt cx="319800" cy="316650"/>
          </a:xfrm>
        </p:grpSpPr>
        <p:sp>
          <p:nvSpPr>
            <p:cNvPr id="5645" name="Google Shape;5645;p4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47"/>
          <p:cNvGrpSpPr/>
          <p:nvPr/>
        </p:nvGrpSpPr>
        <p:grpSpPr>
          <a:xfrm>
            <a:off x="6069304" y="1685939"/>
            <a:ext cx="315537" cy="336332"/>
            <a:chOff x="-53288825" y="1903275"/>
            <a:chExt cx="298550" cy="318225"/>
          </a:xfrm>
        </p:grpSpPr>
        <p:sp>
          <p:nvSpPr>
            <p:cNvPr id="5650" name="Google Shape;5650;p4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47"/>
          <p:cNvGrpSpPr/>
          <p:nvPr/>
        </p:nvGrpSpPr>
        <p:grpSpPr>
          <a:xfrm>
            <a:off x="6058484" y="2099663"/>
            <a:ext cx="337178" cy="336332"/>
            <a:chOff x="-53299850" y="2294725"/>
            <a:chExt cx="319025" cy="318225"/>
          </a:xfrm>
        </p:grpSpPr>
        <p:sp>
          <p:nvSpPr>
            <p:cNvPr id="5654" name="Google Shape;5654;p4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47"/>
          <p:cNvGrpSpPr/>
          <p:nvPr/>
        </p:nvGrpSpPr>
        <p:grpSpPr>
          <a:xfrm>
            <a:off x="6079715" y="2515051"/>
            <a:ext cx="294717" cy="335513"/>
            <a:chOff x="-53278575" y="2687750"/>
            <a:chExt cx="278850" cy="317450"/>
          </a:xfrm>
        </p:grpSpPr>
        <p:sp>
          <p:nvSpPr>
            <p:cNvPr id="5657" name="Google Shape;5657;p4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47"/>
          <p:cNvGrpSpPr/>
          <p:nvPr/>
        </p:nvGrpSpPr>
        <p:grpSpPr>
          <a:xfrm>
            <a:off x="7310508" y="2514760"/>
            <a:ext cx="337178" cy="337468"/>
            <a:chOff x="-52101875" y="2687475"/>
            <a:chExt cx="319025" cy="319300"/>
          </a:xfrm>
        </p:grpSpPr>
        <p:sp>
          <p:nvSpPr>
            <p:cNvPr id="5662" name="Google Shape;5662;p4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47"/>
          <p:cNvGrpSpPr/>
          <p:nvPr/>
        </p:nvGrpSpPr>
        <p:grpSpPr>
          <a:xfrm>
            <a:off x="2346261" y="1686785"/>
            <a:ext cx="295536" cy="336332"/>
            <a:chOff x="-56774050" y="1904075"/>
            <a:chExt cx="279625" cy="318225"/>
          </a:xfrm>
        </p:grpSpPr>
        <p:sp>
          <p:nvSpPr>
            <p:cNvPr id="5667" name="Google Shape;5667;p4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47"/>
          <p:cNvGrpSpPr/>
          <p:nvPr/>
        </p:nvGrpSpPr>
        <p:grpSpPr>
          <a:xfrm>
            <a:off x="2346261" y="2099663"/>
            <a:ext cx="295536" cy="336332"/>
            <a:chOff x="-56774850" y="2294725"/>
            <a:chExt cx="279625" cy="318225"/>
          </a:xfrm>
        </p:grpSpPr>
        <p:sp>
          <p:nvSpPr>
            <p:cNvPr id="5670" name="Google Shape;5670;p4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47"/>
          <p:cNvGrpSpPr/>
          <p:nvPr/>
        </p:nvGrpSpPr>
        <p:grpSpPr>
          <a:xfrm>
            <a:off x="2365827" y="2514232"/>
            <a:ext cx="256404" cy="335486"/>
            <a:chOff x="-56756725" y="2686975"/>
            <a:chExt cx="242600" cy="317425"/>
          </a:xfrm>
        </p:grpSpPr>
        <p:sp>
          <p:nvSpPr>
            <p:cNvPr id="5674" name="Google Shape;5674;p4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47"/>
          <p:cNvGrpSpPr/>
          <p:nvPr/>
        </p:nvGrpSpPr>
        <p:grpSpPr>
          <a:xfrm>
            <a:off x="4408328" y="1685939"/>
            <a:ext cx="314216" cy="337178"/>
            <a:chOff x="-54826975" y="1903275"/>
            <a:chExt cx="297300" cy="319025"/>
          </a:xfrm>
        </p:grpSpPr>
        <p:sp>
          <p:nvSpPr>
            <p:cNvPr id="5678" name="Google Shape;5678;p4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47"/>
          <p:cNvGrpSpPr/>
          <p:nvPr/>
        </p:nvGrpSpPr>
        <p:grpSpPr>
          <a:xfrm>
            <a:off x="4396861" y="2101328"/>
            <a:ext cx="337151" cy="334641"/>
            <a:chOff x="-54836500" y="2296300"/>
            <a:chExt cx="319000" cy="316625"/>
          </a:xfrm>
        </p:grpSpPr>
        <p:sp>
          <p:nvSpPr>
            <p:cNvPr id="5682" name="Google Shape;5682;p4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47"/>
          <p:cNvGrpSpPr/>
          <p:nvPr/>
        </p:nvGrpSpPr>
        <p:grpSpPr>
          <a:xfrm>
            <a:off x="4416836" y="2515051"/>
            <a:ext cx="297200" cy="336332"/>
            <a:chOff x="-54817600" y="2687750"/>
            <a:chExt cx="281200" cy="318225"/>
          </a:xfrm>
        </p:grpSpPr>
        <p:sp>
          <p:nvSpPr>
            <p:cNvPr id="5687" name="Google Shape;5687;p4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47"/>
          <p:cNvGrpSpPr/>
          <p:nvPr/>
        </p:nvGrpSpPr>
        <p:grpSpPr>
          <a:xfrm>
            <a:off x="6494706" y="1685939"/>
            <a:ext cx="295536" cy="334667"/>
            <a:chOff x="-52887125" y="1903275"/>
            <a:chExt cx="279625" cy="316650"/>
          </a:xfrm>
        </p:grpSpPr>
        <p:sp>
          <p:nvSpPr>
            <p:cNvPr id="5692" name="Google Shape;5692;p4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47"/>
          <p:cNvGrpSpPr/>
          <p:nvPr/>
        </p:nvGrpSpPr>
        <p:grpSpPr>
          <a:xfrm>
            <a:off x="6474731" y="2098844"/>
            <a:ext cx="335486" cy="337151"/>
            <a:chOff x="-52906025" y="2293950"/>
            <a:chExt cx="317425" cy="319000"/>
          </a:xfrm>
        </p:grpSpPr>
        <p:sp>
          <p:nvSpPr>
            <p:cNvPr id="5695" name="Google Shape;5695;p4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47"/>
          <p:cNvGrpSpPr/>
          <p:nvPr/>
        </p:nvGrpSpPr>
        <p:grpSpPr>
          <a:xfrm>
            <a:off x="6494706" y="2514232"/>
            <a:ext cx="295536" cy="336332"/>
            <a:chOff x="-52887125" y="2686975"/>
            <a:chExt cx="279625" cy="318225"/>
          </a:xfrm>
        </p:grpSpPr>
        <p:sp>
          <p:nvSpPr>
            <p:cNvPr id="5699" name="Google Shape;5699;p4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47"/>
          <p:cNvGrpSpPr/>
          <p:nvPr/>
        </p:nvGrpSpPr>
        <p:grpSpPr>
          <a:xfrm>
            <a:off x="7742828" y="1698437"/>
            <a:ext cx="296355" cy="334667"/>
            <a:chOff x="-51722225" y="1915100"/>
            <a:chExt cx="280400" cy="316650"/>
          </a:xfrm>
        </p:grpSpPr>
        <p:sp>
          <p:nvSpPr>
            <p:cNvPr id="5704" name="Google Shape;5704;p4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8" name="Google Shape;5708;p47"/>
          <p:cNvGrpSpPr/>
          <p:nvPr/>
        </p:nvGrpSpPr>
        <p:grpSpPr>
          <a:xfrm>
            <a:off x="2733364" y="1685226"/>
            <a:ext cx="345474" cy="336226"/>
            <a:chOff x="-56407800" y="1902600"/>
            <a:chExt cx="326875" cy="318125"/>
          </a:xfrm>
        </p:grpSpPr>
        <p:sp>
          <p:nvSpPr>
            <p:cNvPr id="5709" name="Google Shape;5709;p4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47"/>
          <p:cNvGrpSpPr/>
          <p:nvPr/>
        </p:nvGrpSpPr>
        <p:grpSpPr>
          <a:xfrm>
            <a:off x="2738768" y="2110496"/>
            <a:ext cx="334667" cy="315511"/>
            <a:chOff x="-56401500" y="2304975"/>
            <a:chExt cx="316650" cy="298525"/>
          </a:xfrm>
        </p:grpSpPr>
        <p:sp>
          <p:nvSpPr>
            <p:cNvPr id="5713" name="Google Shape;5713;p4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47"/>
          <p:cNvGrpSpPr/>
          <p:nvPr/>
        </p:nvGrpSpPr>
        <p:grpSpPr>
          <a:xfrm>
            <a:off x="4835248" y="1684275"/>
            <a:ext cx="298046" cy="336332"/>
            <a:chOff x="-54426150" y="1901700"/>
            <a:chExt cx="282000" cy="318225"/>
          </a:xfrm>
        </p:grpSpPr>
        <p:sp>
          <p:nvSpPr>
            <p:cNvPr id="5718" name="Google Shape;5718;p4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47"/>
          <p:cNvGrpSpPr/>
          <p:nvPr/>
        </p:nvGrpSpPr>
        <p:grpSpPr>
          <a:xfrm>
            <a:off x="4835248" y="2099663"/>
            <a:ext cx="298046" cy="337178"/>
            <a:chOff x="-54426150" y="2294725"/>
            <a:chExt cx="282000" cy="319025"/>
          </a:xfrm>
        </p:grpSpPr>
        <p:sp>
          <p:nvSpPr>
            <p:cNvPr id="5723" name="Google Shape;5723;p4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47"/>
          <p:cNvGrpSpPr/>
          <p:nvPr/>
        </p:nvGrpSpPr>
        <p:grpSpPr>
          <a:xfrm>
            <a:off x="4833583" y="2514232"/>
            <a:ext cx="301375" cy="337151"/>
            <a:chOff x="-54427725" y="2686975"/>
            <a:chExt cx="285150" cy="319000"/>
          </a:xfrm>
        </p:grpSpPr>
        <p:sp>
          <p:nvSpPr>
            <p:cNvPr id="5729" name="Google Shape;5729;p4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47"/>
          <p:cNvGrpSpPr/>
          <p:nvPr/>
        </p:nvGrpSpPr>
        <p:grpSpPr>
          <a:xfrm>
            <a:off x="6888851" y="1686151"/>
            <a:ext cx="334667" cy="335302"/>
            <a:chOff x="-52513800" y="1903475"/>
            <a:chExt cx="316650" cy="317250"/>
          </a:xfrm>
        </p:grpSpPr>
        <p:sp>
          <p:nvSpPr>
            <p:cNvPr id="5735" name="Google Shape;5735;p4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47"/>
          <p:cNvGrpSpPr/>
          <p:nvPr/>
        </p:nvGrpSpPr>
        <p:grpSpPr>
          <a:xfrm>
            <a:off x="6898006" y="2100509"/>
            <a:ext cx="316357" cy="335486"/>
            <a:chOff x="-52505925" y="2295525"/>
            <a:chExt cx="299325" cy="317425"/>
          </a:xfrm>
        </p:grpSpPr>
        <p:sp>
          <p:nvSpPr>
            <p:cNvPr id="5738" name="Google Shape;5738;p4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47"/>
          <p:cNvGrpSpPr/>
          <p:nvPr/>
        </p:nvGrpSpPr>
        <p:grpSpPr>
          <a:xfrm>
            <a:off x="6908417" y="2514232"/>
            <a:ext cx="295536" cy="336332"/>
            <a:chOff x="-52494100" y="2686975"/>
            <a:chExt cx="279625" cy="318225"/>
          </a:xfrm>
        </p:grpSpPr>
        <p:sp>
          <p:nvSpPr>
            <p:cNvPr id="5743" name="Google Shape;5743;p4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47"/>
          <p:cNvGrpSpPr/>
          <p:nvPr/>
        </p:nvGrpSpPr>
        <p:grpSpPr>
          <a:xfrm>
            <a:off x="7744070" y="2111315"/>
            <a:ext cx="293871" cy="336332"/>
            <a:chOff x="-51708850" y="2305750"/>
            <a:chExt cx="278050" cy="318225"/>
          </a:xfrm>
        </p:grpSpPr>
        <p:sp>
          <p:nvSpPr>
            <p:cNvPr id="5748" name="Google Shape;5748;p4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47"/>
          <p:cNvGrpSpPr/>
          <p:nvPr/>
        </p:nvGrpSpPr>
        <p:grpSpPr>
          <a:xfrm>
            <a:off x="1094954" y="3054255"/>
            <a:ext cx="337151" cy="337389"/>
            <a:chOff x="-57956275" y="3197925"/>
            <a:chExt cx="319000" cy="319225"/>
          </a:xfrm>
        </p:grpSpPr>
        <p:sp>
          <p:nvSpPr>
            <p:cNvPr id="5752" name="Google Shape;5752;p4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47"/>
          <p:cNvGrpSpPr/>
          <p:nvPr/>
        </p:nvGrpSpPr>
        <p:grpSpPr>
          <a:xfrm>
            <a:off x="1115761" y="3469035"/>
            <a:ext cx="295536" cy="337151"/>
            <a:chOff x="-57940525" y="3590375"/>
            <a:chExt cx="279625" cy="319000"/>
          </a:xfrm>
        </p:grpSpPr>
        <p:sp>
          <p:nvSpPr>
            <p:cNvPr id="5760" name="Google Shape;5760;p4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47"/>
          <p:cNvGrpSpPr/>
          <p:nvPr/>
        </p:nvGrpSpPr>
        <p:grpSpPr>
          <a:xfrm>
            <a:off x="1095363" y="3883578"/>
            <a:ext cx="336332" cy="337178"/>
            <a:chOff x="-57959425" y="3982600"/>
            <a:chExt cx="318225" cy="319025"/>
          </a:xfrm>
        </p:grpSpPr>
        <p:sp>
          <p:nvSpPr>
            <p:cNvPr id="5766" name="Google Shape;5766;p4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47"/>
          <p:cNvGrpSpPr/>
          <p:nvPr/>
        </p:nvGrpSpPr>
        <p:grpSpPr>
          <a:xfrm>
            <a:off x="3154845" y="3055312"/>
            <a:ext cx="335513" cy="335513"/>
            <a:chOff x="-55987225" y="3198925"/>
            <a:chExt cx="317450" cy="317450"/>
          </a:xfrm>
        </p:grpSpPr>
        <p:sp>
          <p:nvSpPr>
            <p:cNvPr id="5771" name="Google Shape;5771;p4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47"/>
          <p:cNvGrpSpPr/>
          <p:nvPr/>
        </p:nvGrpSpPr>
        <p:grpSpPr>
          <a:xfrm>
            <a:off x="3154845" y="3469722"/>
            <a:ext cx="335513" cy="335645"/>
            <a:chOff x="-55987225" y="3591025"/>
            <a:chExt cx="317450" cy="317575"/>
          </a:xfrm>
        </p:grpSpPr>
        <p:sp>
          <p:nvSpPr>
            <p:cNvPr id="5776" name="Google Shape;5776;p4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1" name="Google Shape;5781;p47"/>
          <p:cNvGrpSpPr/>
          <p:nvPr/>
        </p:nvGrpSpPr>
        <p:grpSpPr>
          <a:xfrm>
            <a:off x="3154013" y="3883578"/>
            <a:ext cx="337178" cy="337178"/>
            <a:chOff x="-55988800" y="3982600"/>
            <a:chExt cx="319025" cy="319025"/>
          </a:xfrm>
        </p:grpSpPr>
        <p:sp>
          <p:nvSpPr>
            <p:cNvPr id="5782" name="Google Shape;5782;p4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7" name="Google Shape;5787;p47"/>
          <p:cNvGrpSpPr/>
          <p:nvPr/>
        </p:nvGrpSpPr>
        <p:grpSpPr>
          <a:xfrm>
            <a:off x="5232305" y="3048653"/>
            <a:ext cx="334667" cy="337151"/>
            <a:chOff x="-54026025" y="3192625"/>
            <a:chExt cx="316650" cy="319000"/>
          </a:xfrm>
        </p:grpSpPr>
        <p:sp>
          <p:nvSpPr>
            <p:cNvPr id="5788" name="Google Shape;5788;p4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47"/>
          <p:cNvGrpSpPr/>
          <p:nvPr/>
        </p:nvGrpSpPr>
        <p:grpSpPr>
          <a:xfrm>
            <a:off x="5251039" y="3463196"/>
            <a:ext cx="297200" cy="336332"/>
            <a:chOff x="-54007925" y="3584850"/>
            <a:chExt cx="281200" cy="318225"/>
          </a:xfrm>
        </p:grpSpPr>
        <p:sp>
          <p:nvSpPr>
            <p:cNvPr id="5797" name="Google Shape;5797;p4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47"/>
          <p:cNvGrpSpPr/>
          <p:nvPr/>
        </p:nvGrpSpPr>
        <p:grpSpPr>
          <a:xfrm>
            <a:off x="5251039" y="3876153"/>
            <a:ext cx="297200" cy="337098"/>
            <a:chOff x="-54007925" y="3975575"/>
            <a:chExt cx="281200" cy="318950"/>
          </a:xfrm>
        </p:grpSpPr>
        <p:sp>
          <p:nvSpPr>
            <p:cNvPr id="5804" name="Google Shape;5804;p4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47"/>
          <p:cNvGrpSpPr/>
          <p:nvPr/>
        </p:nvGrpSpPr>
        <p:grpSpPr>
          <a:xfrm>
            <a:off x="7350062" y="3064930"/>
            <a:ext cx="258069" cy="336702"/>
            <a:chOff x="-52005775" y="3208025"/>
            <a:chExt cx="244175" cy="318575"/>
          </a:xfrm>
        </p:grpSpPr>
        <p:sp>
          <p:nvSpPr>
            <p:cNvPr id="5809" name="Google Shape;5809;p4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47"/>
          <p:cNvGrpSpPr/>
          <p:nvPr/>
        </p:nvGrpSpPr>
        <p:grpSpPr>
          <a:xfrm>
            <a:off x="1495919" y="3055312"/>
            <a:ext cx="336332" cy="336332"/>
            <a:chOff x="-57568775" y="3198925"/>
            <a:chExt cx="318225" cy="318225"/>
          </a:xfrm>
        </p:grpSpPr>
        <p:sp>
          <p:nvSpPr>
            <p:cNvPr id="5821" name="Google Shape;5821;p4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47"/>
          <p:cNvGrpSpPr/>
          <p:nvPr/>
        </p:nvGrpSpPr>
        <p:grpSpPr>
          <a:xfrm>
            <a:off x="1516317" y="3469035"/>
            <a:ext cx="295536" cy="336332"/>
            <a:chOff x="-57549075" y="3590375"/>
            <a:chExt cx="279625" cy="318225"/>
          </a:xfrm>
        </p:grpSpPr>
        <p:sp>
          <p:nvSpPr>
            <p:cNvPr id="5828" name="Google Shape;5828;p4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47"/>
          <p:cNvGrpSpPr/>
          <p:nvPr/>
        </p:nvGrpSpPr>
        <p:grpSpPr>
          <a:xfrm>
            <a:off x="1495087" y="3883578"/>
            <a:ext cx="337997" cy="337997"/>
            <a:chOff x="-57570350" y="3982600"/>
            <a:chExt cx="319800" cy="319800"/>
          </a:xfrm>
        </p:grpSpPr>
        <p:sp>
          <p:nvSpPr>
            <p:cNvPr id="5833" name="Google Shape;5833;p4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47"/>
          <p:cNvGrpSpPr/>
          <p:nvPr/>
        </p:nvGrpSpPr>
        <p:grpSpPr>
          <a:xfrm>
            <a:off x="3589389" y="3054466"/>
            <a:ext cx="295536" cy="337178"/>
            <a:chOff x="-55576850" y="3198125"/>
            <a:chExt cx="279625" cy="319025"/>
          </a:xfrm>
        </p:grpSpPr>
        <p:sp>
          <p:nvSpPr>
            <p:cNvPr id="5838" name="Google Shape;5838;p4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47"/>
          <p:cNvGrpSpPr/>
          <p:nvPr/>
        </p:nvGrpSpPr>
        <p:grpSpPr>
          <a:xfrm>
            <a:off x="3568159" y="3468824"/>
            <a:ext cx="337997" cy="336543"/>
            <a:chOff x="-55596550" y="3590175"/>
            <a:chExt cx="319800" cy="318425"/>
          </a:xfrm>
        </p:grpSpPr>
        <p:sp>
          <p:nvSpPr>
            <p:cNvPr id="5843" name="Google Shape;5843;p4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47"/>
          <p:cNvGrpSpPr/>
          <p:nvPr/>
        </p:nvGrpSpPr>
        <p:grpSpPr>
          <a:xfrm>
            <a:off x="3568568" y="3883340"/>
            <a:ext cx="337178" cy="337415"/>
            <a:chOff x="-55595775" y="3982375"/>
            <a:chExt cx="319025" cy="319250"/>
          </a:xfrm>
        </p:grpSpPr>
        <p:sp>
          <p:nvSpPr>
            <p:cNvPr id="5848" name="Google Shape;5848;p4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47"/>
          <p:cNvGrpSpPr/>
          <p:nvPr/>
        </p:nvGrpSpPr>
        <p:grpSpPr>
          <a:xfrm>
            <a:off x="5645606" y="3048653"/>
            <a:ext cx="337178" cy="336332"/>
            <a:chOff x="-53635375" y="3192625"/>
            <a:chExt cx="319025" cy="318225"/>
          </a:xfrm>
        </p:grpSpPr>
        <p:sp>
          <p:nvSpPr>
            <p:cNvPr id="5855" name="Google Shape;5855;p4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47"/>
          <p:cNvGrpSpPr/>
          <p:nvPr/>
        </p:nvGrpSpPr>
        <p:grpSpPr>
          <a:xfrm>
            <a:off x="5666427" y="3463196"/>
            <a:ext cx="295536" cy="337178"/>
            <a:chOff x="-53615675" y="3584850"/>
            <a:chExt cx="279625" cy="319025"/>
          </a:xfrm>
        </p:grpSpPr>
        <p:sp>
          <p:nvSpPr>
            <p:cNvPr id="5859" name="Google Shape;5859;p4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47"/>
          <p:cNvGrpSpPr/>
          <p:nvPr/>
        </p:nvGrpSpPr>
        <p:grpSpPr>
          <a:xfrm>
            <a:off x="5645619" y="3877131"/>
            <a:ext cx="337151" cy="336121"/>
            <a:chOff x="-53634575" y="3976500"/>
            <a:chExt cx="319000" cy="318025"/>
          </a:xfrm>
        </p:grpSpPr>
        <p:sp>
          <p:nvSpPr>
            <p:cNvPr id="5863" name="Google Shape;5863;p4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47"/>
          <p:cNvGrpSpPr/>
          <p:nvPr/>
        </p:nvGrpSpPr>
        <p:grpSpPr>
          <a:xfrm>
            <a:off x="7331328" y="3468718"/>
            <a:ext cx="295536" cy="336649"/>
            <a:chOff x="-52023900" y="3590075"/>
            <a:chExt cx="279625" cy="318525"/>
          </a:xfrm>
        </p:grpSpPr>
        <p:sp>
          <p:nvSpPr>
            <p:cNvPr id="5872" name="Google Shape;5872;p4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7"/>
          <p:cNvGrpSpPr/>
          <p:nvPr/>
        </p:nvGrpSpPr>
        <p:grpSpPr>
          <a:xfrm>
            <a:off x="1906197" y="3055312"/>
            <a:ext cx="337151" cy="337151"/>
            <a:chOff x="-57173375" y="3198925"/>
            <a:chExt cx="319000" cy="319000"/>
          </a:xfrm>
        </p:grpSpPr>
        <p:sp>
          <p:nvSpPr>
            <p:cNvPr id="5880" name="Google Shape;5880;p4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47"/>
          <p:cNvGrpSpPr/>
          <p:nvPr/>
        </p:nvGrpSpPr>
        <p:grpSpPr>
          <a:xfrm>
            <a:off x="1907029" y="3489830"/>
            <a:ext cx="335486" cy="295562"/>
            <a:chOff x="-57176525" y="3610050"/>
            <a:chExt cx="317425" cy="279650"/>
          </a:xfrm>
        </p:grpSpPr>
        <p:sp>
          <p:nvSpPr>
            <p:cNvPr id="5885" name="Google Shape;5885;p4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47"/>
          <p:cNvGrpSpPr/>
          <p:nvPr/>
        </p:nvGrpSpPr>
        <p:grpSpPr>
          <a:xfrm>
            <a:off x="1922843" y="3882944"/>
            <a:ext cx="303859" cy="336966"/>
            <a:chOff x="-57162350" y="3982000"/>
            <a:chExt cx="287500" cy="318825"/>
          </a:xfrm>
        </p:grpSpPr>
        <p:sp>
          <p:nvSpPr>
            <p:cNvPr id="5891" name="Google Shape;5891;p4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47"/>
          <p:cNvGrpSpPr/>
          <p:nvPr/>
        </p:nvGrpSpPr>
        <p:grpSpPr>
          <a:xfrm>
            <a:off x="3983124" y="3055312"/>
            <a:ext cx="336332" cy="334667"/>
            <a:chOff x="-55202750" y="3198925"/>
            <a:chExt cx="318225" cy="316650"/>
          </a:xfrm>
        </p:grpSpPr>
        <p:sp>
          <p:nvSpPr>
            <p:cNvPr id="5900" name="Google Shape;5900;p4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47"/>
          <p:cNvGrpSpPr/>
          <p:nvPr/>
        </p:nvGrpSpPr>
        <p:grpSpPr>
          <a:xfrm>
            <a:off x="3993112" y="3469035"/>
            <a:ext cx="316357" cy="336332"/>
            <a:chOff x="-55194875" y="3590375"/>
            <a:chExt cx="299325" cy="318225"/>
          </a:xfrm>
        </p:grpSpPr>
        <p:sp>
          <p:nvSpPr>
            <p:cNvPr id="5903" name="Google Shape;5903;p4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47"/>
          <p:cNvGrpSpPr/>
          <p:nvPr/>
        </p:nvGrpSpPr>
        <p:grpSpPr>
          <a:xfrm>
            <a:off x="3983547" y="3884424"/>
            <a:ext cx="335486" cy="335486"/>
            <a:chOff x="-55203525" y="3983400"/>
            <a:chExt cx="317425" cy="317425"/>
          </a:xfrm>
        </p:grpSpPr>
        <p:sp>
          <p:nvSpPr>
            <p:cNvPr id="5909" name="Google Shape;5909;p4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7"/>
          <p:cNvGrpSpPr/>
          <p:nvPr/>
        </p:nvGrpSpPr>
        <p:grpSpPr>
          <a:xfrm>
            <a:off x="6069317" y="3048653"/>
            <a:ext cx="315511" cy="337151"/>
            <a:chOff x="-53232900" y="3192625"/>
            <a:chExt cx="298525" cy="319000"/>
          </a:xfrm>
        </p:grpSpPr>
        <p:sp>
          <p:nvSpPr>
            <p:cNvPr id="5913" name="Google Shape;5913;p4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47"/>
          <p:cNvGrpSpPr/>
          <p:nvPr/>
        </p:nvGrpSpPr>
        <p:grpSpPr>
          <a:xfrm>
            <a:off x="6059330" y="3463196"/>
            <a:ext cx="335486" cy="334667"/>
            <a:chOff x="-53242350" y="3584850"/>
            <a:chExt cx="317425" cy="316650"/>
          </a:xfrm>
        </p:grpSpPr>
        <p:sp>
          <p:nvSpPr>
            <p:cNvPr id="5922" name="Google Shape;5922;p4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47"/>
          <p:cNvGrpSpPr/>
          <p:nvPr/>
        </p:nvGrpSpPr>
        <p:grpSpPr>
          <a:xfrm>
            <a:off x="6079305" y="3876920"/>
            <a:ext cx="295536" cy="337178"/>
            <a:chOff x="-53224225" y="3976300"/>
            <a:chExt cx="279625" cy="319025"/>
          </a:xfrm>
        </p:grpSpPr>
        <p:sp>
          <p:nvSpPr>
            <p:cNvPr id="5928" name="Google Shape;5928;p4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47"/>
          <p:cNvGrpSpPr/>
          <p:nvPr/>
        </p:nvGrpSpPr>
        <p:grpSpPr>
          <a:xfrm>
            <a:off x="7310521" y="3884133"/>
            <a:ext cx="337151" cy="336623"/>
            <a:chOff x="-52043575" y="3983125"/>
            <a:chExt cx="319000" cy="318500"/>
          </a:xfrm>
        </p:grpSpPr>
        <p:sp>
          <p:nvSpPr>
            <p:cNvPr id="5936" name="Google Shape;5936;p4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47"/>
          <p:cNvGrpSpPr/>
          <p:nvPr/>
        </p:nvGrpSpPr>
        <p:grpSpPr>
          <a:xfrm>
            <a:off x="2346261" y="3055312"/>
            <a:ext cx="295536" cy="337151"/>
            <a:chOff x="-56766175" y="3198925"/>
            <a:chExt cx="279625" cy="319000"/>
          </a:xfrm>
        </p:grpSpPr>
        <p:sp>
          <p:nvSpPr>
            <p:cNvPr id="5946" name="Google Shape;5946;p4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47"/>
          <p:cNvGrpSpPr/>
          <p:nvPr/>
        </p:nvGrpSpPr>
        <p:grpSpPr>
          <a:xfrm>
            <a:off x="2345429" y="3469035"/>
            <a:ext cx="297200" cy="336332"/>
            <a:chOff x="-56766175" y="3590375"/>
            <a:chExt cx="281200" cy="318225"/>
          </a:xfrm>
        </p:grpSpPr>
        <p:sp>
          <p:nvSpPr>
            <p:cNvPr id="5954" name="Google Shape;5954;p4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47"/>
          <p:cNvGrpSpPr/>
          <p:nvPr/>
        </p:nvGrpSpPr>
        <p:grpSpPr>
          <a:xfrm>
            <a:off x="2366237" y="3883578"/>
            <a:ext cx="255585" cy="336332"/>
            <a:chOff x="-56747275" y="3982600"/>
            <a:chExt cx="241825" cy="318225"/>
          </a:xfrm>
        </p:grpSpPr>
        <p:sp>
          <p:nvSpPr>
            <p:cNvPr id="5959" name="Google Shape;5959;p4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47"/>
          <p:cNvGrpSpPr/>
          <p:nvPr/>
        </p:nvGrpSpPr>
        <p:grpSpPr>
          <a:xfrm>
            <a:off x="4417669" y="3055312"/>
            <a:ext cx="295536" cy="337151"/>
            <a:chOff x="-54793175" y="3198925"/>
            <a:chExt cx="279625" cy="319000"/>
          </a:xfrm>
        </p:grpSpPr>
        <p:sp>
          <p:nvSpPr>
            <p:cNvPr id="5967" name="Google Shape;5967;p4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47"/>
          <p:cNvGrpSpPr/>
          <p:nvPr/>
        </p:nvGrpSpPr>
        <p:grpSpPr>
          <a:xfrm>
            <a:off x="4396848" y="3475694"/>
            <a:ext cx="337178" cy="322143"/>
            <a:chOff x="-54812875" y="3596675"/>
            <a:chExt cx="319025" cy="304800"/>
          </a:xfrm>
        </p:grpSpPr>
        <p:sp>
          <p:nvSpPr>
            <p:cNvPr id="5975" name="Google Shape;5975;p4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2" name="Google Shape;5982;p47"/>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7"/>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4" name="Google Shape;5984;p47"/>
          <p:cNvGrpSpPr/>
          <p:nvPr/>
        </p:nvGrpSpPr>
        <p:grpSpPr>
          <a:xfrm>
            <a:off x="4417669" y="3883578"/>
            <a:ext cx="295536" cy="336332"/>
            <a:chOff x="-54793175" y="3982600"/>
            <a:chExt cx="279625" cy="318225"/>
          </a:xfrm>
        </p:grpSpPr>
        <p:sp>
          <p:nvSpPr>
            <p:cNvPr id="5985" name="Google Shape;5985;p4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47"/>
          <p:cNvGrpSpPr/>
          <p:nvPr/>
        </p:nvGrpSpPr>
        <p:grpSpPr>
          <a:xfrm>
            <a:off x="6494706" y="3048653"/>
            <a:ext cx="295536" cy="336332"/>
            <a:chOff x="-52832000" y="3192625"/>
            <a:chExt cx="279625" cy="318225"/>
          </a:xfrm>
        </p:grpSpPr>
        <p:sp>
          <p:nvSpPr>
            <p:cNvPr id="5993" name="Google Shape;5993;p4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47"/>
          <p:cNvGrpSpPr/>
          <p:nvPr/>
        </p:nvGrpSpPr>
        <p:grpSpPr>
          <a:xfrm>
            <a:off x="6473899" y="3464042"/>
            <a:ext cx="337151" cy="335486"/>
            <a:chOff x="-52851675" y="3585650"/>
            <a:chExt cx="319000" cy="317425"/>
          </a:xfrm>
        </p:grpSpPr>
        <p:sp>
          <p:nvSpPr>
            <p:cNvPr id="6002" name="Google Shape;6002;p4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47"/>
          <p:cNvGrpSpPr/>
          <p:nvPr/>
        </p:nvGrpSpPr>
        <p:grpSpPr>
          <a:xfrm>
            <a:off x="6494706" y="3876920"/>
            <a:ext cx="295536" cy="337178"/>
            <a:chOff x="-52832000" y="3976300"/>
            <a:chExt cx="279625" cy="319025"/>
          </a:xfrm>
        </p:grpSpPr>
        <p:sp>
          <p:nvSpPr>
            <p:cNvPr id="6009" name="Google Shape;6009;p4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47"/>
          <p:cNvGrpSpPr/>
          <p:nvPr/>
        </p:nvGrpSpPr>
        <p:grpSpPr>
          <a:xfrm>
            <a:off x="7742405" y="3055312"/>
            <a:ext cx="297200" cy="336332"/>
            <a:chOff x="-51633225" y="3198925"/>
            <a:chExt cx="281200" cy="318225"/>
          </a:xfrm>
        </p:grpSpPr>
        <p:sp>
          <p:nvSpPr>
            <p:cNvPr id="6015" name="Google Shape;6015;p4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47"/>
          <p:cNvGrpSpPr/>
          <p:nvPr/>
        </p:nvGrpSpPr>
        <p:grpSpPr>
          <a:xfrm>
            <a:off x="2734606" y="3056131"/>
            <a:ext cx="342990" cy="335513"/>
            <a:chOff x="-56396775" y="3199700"/>
            <a:chExt cx="324525" cy="317450"/>
          </a:xfrm>
        </p:grpSpPr>
        <p:sp>
          <p:nvSpPr>
            <p:cNvPr id="6023" name="Google Shape;6023;p4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47"/>
          <p:cNvGrpSpPr/>
          <p:nvPr/>
        </p:nvGrpSpPr>
        <p:grpSpPr>
          <a:xfrm>
            <a:off x="2737513" y="3479842"/>
            <a:ext cx="337178" cy="315537"/>
            <a:chOff x="-56394425" y="3600600"/>
            <a:chExt cx="319025" cy="298550"/>
          </a:xfrm>
        </p:grpSpPr>
        <p:sp>
          <p:nvSpPr>
            <p:cNvPr id="6030" name="Google Shape;6030;p4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47"/>
          <p:cNvGrpSpPr/>
          <p:nvPr/>
        </p:nvGrpSpPr>
        <p:grpSpPr>
          <a:xfrm>
            <a:off x="2752507" y="3884424"/>
            <a:ext cx="307188" cy="335486"/>
            <a:chOff x="-56379450" y="3983400"/>
            <a:chExt cx="290650" cy="317425"/>
          </a:xfrm>
        </p:grpSpPr>
        <p:sp>
          <p:nvSpPr>
            <p:cNvPr id="6034" name="Google Shape;6034;p4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7"/>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7"/>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47"/>
          <p:cNvGrpSpPr/>
          <p:nvPr/>
        </p:nvGrpSpPr>
        <p:grpSpPr>
          <a:xfrm>
            <a:off x="4835670" y="3055312"/>
            <a:ext cx="297200" cy="337151"/>
            <a:chOff x="-54401725" y="3198925"/>
            <a:chExt cx="281200" cy="319000"/>
          </a:xfrm>
        </p:grpSpPr>
        <p:sp>
          <p:nvSpPr>
            <p:cNvPr id="6043" name="Google Shape;6043;p4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47"/>
          <p:cNvGrpSpPr/>
          <p:nvPr/>
        </p:nvGrpSpPr>
        <p:grpSpPr>
          <a:xfrm>
            <a:off x="4836503" y="3469035"/>
            <a:ext cx="295536" cy="336332"/>
            <a:chOff x="-54401725" y="3590375"/>
            <a:chExt cx="279625" cy="318225"/>
          </a:xfrm>
        </p:grpSpPr>
        <p:sp>
          <p:nvSpPr>
            <p:cNvPr id="6055" name="Google Shape;6055;p4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47"/>
          <p:cNvGrpSpPr/>
          <p:nvPr/>
        </p:nvGrpSpPr>
        <p:grpSpPr>
          <a:xfrm>
            <a:off x="4834429" y="3883578"/>
            <a:ext cx="299684" cy="336332"/>
            <a:chOff x="-54403300" y="3982600"/>
            <a:chExt cx="283550" cy="318225"/>
          </a:xfrm>
        </p:grpSpPr>
        <p:sp>
          <p:nvSpPr>
            <p:cNvPr id="6062" name="Google Shape;6062;p4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47"/>
          <p:cNvGrpSpPr/>
          <p:nvPr/>
        </p:nvGrpSpPr>
        <p:grpSpPr>
          <a:xfrm>
            <a:off x="6888864" y="3050529"/>
            <a:ext cx="334641" cy="335275"/>
            <a:chOff x="-52458650" y="3194400"/>
            <a:chExt cx="316625" cy="317225"/>
          </a:xfrm>
        </p:grpSpPr>
        <p:sp>
          <p:nvSpPr>
            <p:cNvPr id="6068" name="Google Shape;6068;p4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47"/>
          <p:cNvGrpSpPr/>
          <p:nvPr/>
        </p:nvGrpSpPr>
        <p:grpSpPr>
          <a:xfrm>
            <a:off x="6897597" y="3463196"/>
            <a:ext cx="317176" cy="336094"/>
            <a:chOff x="-52450000" y="3584850"/>
            <a:chExt cx="300100" cy="318000"/>
          </a:xfrm>
        </p:grpSpPr>
        <p:sp>
          <p:nvSpPr>
            <p:cNvPr id="6077" name="Google Shape;6077;p4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47"/>
          <p:cNvGrpSpPr/>
          <p:nvPr/>
        </p:nvGrpSpPr>
        <p:grpSpPr>
          <a:xfrm>
            <a:off x="6908417" y="3878584"/>
            <a:ext cx="295536" cy="335513"/>
            <a:chOff x="-52440550" y="3977875"/>
            <a:chExt cx="279625" cy="317450"/>
          </a:xfrm>
        </p:grpSpPr>
        <p:sp>
          <p:nvSpPr>
            <p:cNvPr id="6085" name="Google Shape;6085;p4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47"/>
          <p:cNvGrpSpPr/>
          <p:nvPr/>
        </p:nvGrpSpPr>
        <p:grpSpPr>
          <a:xfrm>
            <a:off x="7743238" y="3463196"/>
            <a:ext cx="295536" cy="337178"/>
            <a:chOff x="-51623775" y="3584850"/>
            <a:chExt cx="279625" cy="319025"/>
          </a:xfrm>
        </p:grpSpPr>
        <p:sp>
          <p:nvSpPr>
            <p:cNvPr id="6094" name="Google Shape;6094;p4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47"/>
          <p:cNvGrpSpPr/>
          <p:nvPr/>
        </p:nvGrpSpPr>
        <p:grpSpPr>
          <a:xfrm>
            <a:off x="3589004" y="1687377"/>
            <a:ext cx="297204" cy="337241"/>
            <a:chOff x="1044400" y="2917425"/>
            <a:chExt cx="248125" cy="281550"/>
          </a:xfrm>
        </p:grpSpPr>
        <p:sp>
          <p:nvSpPr>
            <p:cNvPr id="6104" name="Google Shape;6104;p4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6109" name="Google Shape;6109;p4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10" name="Google Shape;6110;p4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6111" name="Google Shape;6111;p47"/>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7"/>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3" name="Google Shape;6113;p47"/>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17"/>
        <p:cNvGrpSpPr/>
        <p:nvPr/>
      </p:nvGrpSpPr>
      <p:grpSpPr>
        <a:xfrm>
          <a:off x="0" y="0"/>
          <a:ext cx="0" cy="0"/>
          <a:chOff x="0" y="0"/>
          <a:chExt cx="0" cy="0"/>
        </a:xfrm>
      </p:grpSpPr>
      <p:sp>
        <p:nvSpPr>
          <p:cNvPr id="6118" name="Google Shape;6118;p48"/>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119" name="Google Shape;6119;p48"/>
          <p:cNvGrpSpPr/>
          <p:nvPr/>
        </p:nvGrpSpPr>
        <p:grpSpPr>
          <a:xfrm>
            <a:off x="1133421" y="1688547"/>
            <a:ext cx="257794" cy="330743"/>
            <a:chOff x="-50489600" y="1947400"/>
            <a:chExt cx="233150" cy="299125"/>
          </a:xfrm>
        </p:grpSpPr>
        <p:sp>
          <p:nvSpPr>
            <p:cNvPr id="6120" name="Google Shape;6120;p4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48"/>
          <p:cNvGrpSpPr/>
          <p:nvPr/>
        </p:nvGrpSpPr>
        <p:grpSpPr>
          <a:xfrm>
            <a:off x="1096836" y="2096108"/>
            <a:ext cx="330964" cy="331821"/>
            <a:chOff x="-50523475" y="2316000"/>
            <a:chExt cx="299325" cy="300100"/>
          </a:xfrm>
        </p:grpSpPr>
        <p:sp>
          <p:nvSpPr>
            <p:cNvPr id="6123" name="Google Shape;6123;p4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48"/>
          <p:cNvGrpSpPr/>
          <p:nvPr/>
        </p:nvGrpSpPr>
        <p:grpSpPr>
          <a:xfrm>
            <a:off x="1095537" y="2505383"/>
            <a:ext cx="333562" cy="330991"/>
            <a:chOff x="-50524250" y="2686150"/>
            <a:chExt cx="301675" cy="299350"/>
          </a:xfrm>
        </p:grpSpPr>
        <p:sp>
          <p:nvSpPr>
            <p:cNvPr id="6126" name="Google Shape;6126;p4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48"/>
          <p:cNvGrpSpPr/>
          <p:nvPr/>
        </p:nvGrpSpPr>
        <p:grpSpPr>
          <a:xfrm>
            <a:off x="3154610" y="1716411"/>
            <a:ext cx="331821" cy="332705"/>
            <a:chOff x="-48633950" y="1972600"/>
            <a:chExt cx="300100" cy="300900"/>
          </a:xfrm>
        </p:grpSpPr>
        <p:sp>
          <p:nvSpPr>
            <p:cNvPr id="6133" name="Google Shape;6133;p4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48"/>
          <p:cNvGrpSpPr/>
          <p:nvPr/>
        </p:nvGrpSpPr>
        <p:grpSpPr>
          <a:xfrm>
            <a:off x="3154167" y="2124856"/>
            <a:ext cx="332705" cy="334419"/>
            <a:chOff x="-48634750" y="2342000"/>
            <a:chExt cx="300900" cy="302450"/>
          </a:xfrm>
        </p:grpSpPr>
        <p:sp>
          <p:nvSpPr>
            <p:cNvPr id="6136" name="Google Shape;6136;p4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48"/>
          <p:cNvGrpSpPr/>
          <p:nvPr/>
        </p:nvGrpSpPr>
        <p:grpSpPr>
          <a:xfrm>
            <a:off x="3155038" y="2533274"/>
            <a:ext cx="330964" cy="330964"/>
            <a:chOff x="-48633175" y="2711375"/>
            <a:chExt cx="299325" cy="299325"/>
          </a:xfrm>
        </p:grpSpPr>
        <p:sp>
          <p:nvSpPr>
            <p:cNvPr id="6145" name="Google Shape;6145;p4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48"/>
          <p:cNvGrpSpPr/>
          <p:nvPr/>
        </p:nvGrpSpPr>
        <p:grpSpPr>
          <a:xfrm>
            <a:off x="5238891" y="1708560"/>
            <a:ext cx="290882" cy="331848"/>
            <a:chOff x="-46753100" y="1965500"/>
            <a:chExt cx="263075" cy="300125"/>
          </a:xfrm>
        </p:grpSpPr>
        <p:sp>
          <p:nvSpPr>
            <p:cNvPr id="6148" name="Google Shape;6148;p4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48"/>
          <p:cNvGrpSpPr/>
          <p:nvPr/>
        </p:nvGrpSpPr>
        <p:grpSpPr>
          <a:xfrm>
            <a:off x="5217979" y="2134421"/>
            <a:ext cx="332705" cy="292651"/>
            <a:chOff x="-46772025" y="2350650"/>
            <a:chExt cx="300900" cy="264675"/>
          </a:xfrm>
        </p:grpSpPr>
        <p:sp>
          <p:nvSpPr>
            <p:cNvPr id="6151" name="Google Shape;6151;p4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48"/>
          <p:cNvGrpSpPr/>
          <p:nvPr/>
        </p:nvGrpSpPr>
        <p:grpSpPr>
          <a:xfrm>
            <a:off x="5217979" y="2522825"/>
            <a:ext cx="332705" cy="332705"/>
            <a:chOff x="-46772025" y="2701925"/>
            <a:chExt cx="300900" cy="300900"/>
          </a:xfrm>
        </p:grpSpPr>
        <p:sp>
          <p:nvSpPr>
            <p:cNvPr id="6154" name="Google Shape;6154;p4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48"/>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48"/>
          <p:cNvGrpSpPr/>
          <p:nvPr/>
        </p:nvGrpSpPr>
        <p:grpSpPr>
          <a:xfrm>
            <a:off x="1507602" y="1689404"/>
            <a:ext cx="331821" cy="332705"/>
            <a:chOff x="-50154075" y="1948175"/>
            <a:chExt cx="300100" cy="300900"/>
          </a:xfrm>
        </p:grpSpPr>
        <p:sp>
          <p:nvSpPr>
            <p:cNvPr id="6158" name="Google Shape;6158;p4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48"/>
          <p:cNvGrpSpPr/>
          <p:nvPr/>
        </p:nvGrpSpPr>
        <p:grpSpPr>
          <a:xfrm>
            <a:off x="1507602" y="2096965"/>
            <a:ext cx="331821" cy="331848"/>
            <a:chOff x="-50154850" y="2316775"/>
            <a:chExt cx="300100" cy="300125"/>
          </a:xfrm>
        </p:grpSpPr>
        <p:sp>
          <p:nvSpPr>
            <p:cNvPr id="6161" name="Google Shape;6161;p4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48"/>
          <p:cNvGrpSpPr/>
          <p:nvPr/>
        </p:nvGrpSpPr>
        <p:grpSpPr>
          <a:xfrm>
            <a:off x="1503690" y="2504112"/>
            <a:ext cx="339643" cy="330300"/>
            <a:chOff x="-50158000" y="2685000"/>
            <a:chExt cx="307175" cy="298725"/>
          </a:xfrm>
        </p:grpSpPr>
        <p:sp>
          <p:nvSpPr>
            <p:cNvPr id="6164" name="Google Shape;6164;p4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48"/>
          <p:cNvGrpSpPr/>
          <p:nvPr/>
        </p:nvGrpSpPr>
        <p:grpSpPr>
          <a:xfrm>
            <a:off x="3572048" y="1717268"/>
            <a:ext cx="334419" cy="331848"/>
            <a:chOff x="-48266125" y="1973375"/>
            <a:chExt cx="302450" cy="300125"/>
          </a:xfrm>
        </p:grpSpPr>
        <p:sp>
          <p:nvSpPr>
            <p:cNvPr id="6167" name="Google Shape;6167;p4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48"/>
          <p:cNvGrpSpPr/>
          <p:nvPr/>
        </p:nvGrpSpPr>
        <p:grpSpPr>
          <a:xfrm>
            <a:off x="3597286" y="2125575"/>
            <a:ext cx="283944" cy="331959"/>
            <a:chOff x="-48237000" y="2342650"/>
            <a:chExt cx="256800" cy="300225"/>
          </a:xfrm>
        </p:grpSpPr>
        <p:sp>
          <p:nvSpPr>
            <p:cNvPr id="6174" name="Google Shape;6174;p4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48"/>
          <p:cNvGrpSpPr/>
          <p:nvPr/>
        </p:nvGrpSpPr>
        <p:grpSpPr>
          <a:xfrm>
            <a:off x="5630194" y="1709224"/>
            <a:ext cx="334447" cy="329443"/>
            <a:chOff x="-46404975" y="1966100"/>
            <a:chExt cx="302475" cy="297950"/>
          </a:xfrm>
        </p:grpSpPr>
        <p:sp>
          <p:nvSpPr>
            <p:cNvPr id="6178" name="Google Shape;6178;p4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48"/>
          <p:cNvGrpSpPr/>
          <p:nvPr/>
        </p:nvGrpSpPr>
        <p:grpSpPr>
          <a:xfrm>
            <a:off x="5631493" y="2115264"/>
            <a:ext cx="331848" cy="331821"/>
            <a:chOff x="-46401050" y="2333325"/>
            <a:chExt cx="300125" cy="300100"/>
          </a:xfrm>
        </p:grpSpPr>
        <p:sp>
          <p:nvSpPr>
            <p:cNvPr id="6183" name="Google Shape;6183;p4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48"/>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48"/>
          <p:cNvGrpSpPr/>
          <p:nvPr/>
        </p:nvGrpSpPr>
        <p:grpSpPr>
          <a:xfrm>
            <a:off x="7280492" y="2124856"/>
            <a:ext cx="332705" cy="332677"/>
            <a:chOff x="-44914800" y="2342000"/>
            <a:chExt cx="300900" cy="300875"/>
          </a:xfrm>
        </p:grpSpPr>
        <p:sp>
          <p:nvSpPr>
            <p:cNvPr id="6189" name="Google Shape;6189;p4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2" name="Google Shape;6192;p48"/>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48"/>
          <p:cNvGrpSpPr/>
          <p:nvPr/>
        </p:nvGrpSpPr>
        <p:grpSpPr>
          <a:xfrm>
            <a:off x="1917775" y="2096827"/>
            <a:ext cx="332705" cy="331102"/>
            <a:chOff x="-49786250" y="2316650"/>
            <a:chExt cx="300900" cy="299450"/>
          </a:xfrm>
        </p:grpSpPr>
        <p:sp>
          <p:nvSpPr>
            <p:cNvPr id="6194" name="Google Shape;6194;p4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48"/>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8"/>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3" name="Google Shape;6203;p48"/>
          <p:cNvGrpSpPr/>
          <p:nvPr/>
        </p:nvGrpSpPr>
        <p:grpSpPr>
          <a:xfrm>
            <a:off x="4045921" y="2124856"/>
            <a:ext cx="213400" cy="332677"/>
            <a:chOff x="-47842400" y="2342000"/>
            <a:chExt cx="193000" cy="300875"/>
          </a:xfrm>
        </p:grpSpPr>
        <p:sp>
          <p:nvSpPr>
            <p:cNvPr id="6204" name="Google Shape;6204;p4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48"/>
          <p:cNvGrpSpPr/>
          <p:nvPr/>
        </p:nvGrpSpPr>
        <p:grpSpPr>
          <a:xfrm>
            <a:off x="3986697" y="2532417"/>
            <a:ext cx="331848" cy="332705"/>
            <a:chOff x="-47896750" y="2710600"/>
            <a:chExt cx="300125" cy="300900"/>
          </a:xfrm>
        </p:grpSpPr>
        <p:sp>
          <p:nvSpPr>
            <p:cNvPr id="6208" name="Google Shape;6208;p4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48"/>
          <p:cNvGrpSpPr/>
          <p:nvPr/>
        </p:nvGrpSpPr>
        <p:grpSpPr>
          <a:xfrm>
            <a:off x="6041972" y="1727717"/>
            <a:ext cx="332705" cy="291794"/>
            <a:chOff x="-46033225" y="1982825"/>
            <a:chExt cx="300900" cy="263900"/>
          </a:xfrm>
        </p:grpSpPr>
        <p:sp>
          <p:nvSpPr>
            <p:cNvPr id="6213" name="Google Shape;6213;p4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48"/>
          <p:cNvGrpSpPr/>
          <p:nvPr/>
        </p:nvGrpSpPr>
        <p:grpSpPr>
          <a:xfrm>
            <a:off x="6038932" y="2116564"/>
            <a:ext cx="338786" cy="302133"/>
            <a:chOff x="-46034000" y="2334500"/>
            <a:chExt cx="306400" cy="273250"/>
          </a:xfrm>
        </p:grpSpPr>
        <p:sp>
          <p:nvSpPr>
            <p:cNvPr id="6217" name="Google Shape;6217;p4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48"/>
          <p:cNvGrpSpPr/>
          <p:nvPr/>
        </p:nvGrpSpPr>
        <p:grpSpPr>
          <a:xfrm>
            <a:off x="6081598" y="2523599"/>
            <a:ext cx="253454" cy="330190"/>
            <a:chOff x="-45998575" y="2702625"/>
            <a:chExt cx="229225" cy="298625"/>
          </a:xfrm>
        </p:grpSpPr>
        <p:sp>
          <p:nvSpPr>
            <p:cNvPr id="6221" name="Google Shape;6221;p4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8" name="Google Shape;6228;p48"/>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8"/>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8"/>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8"/>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8"/>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3" name="Google Shape;6233;p48"/>
          <p:cNvGrpSpPr/>
          <p:nvPr/>
        </p:nvGrpSpPr>
        <p:grpSpPr>
          <a:xfrm>
            <a:off x="2350737" y="2503669"/>
            <a:ext cx="291767" cy="334447"/>
            <a:chOff x="-49398750" y="2684600"/>
            <a:chExt cx="263875" cy="302475"/>
          </a:xfrm>
        </p:grpSpPr>
        <p:sp>
          <p:nvSpPr>
            <p:cNvPr id="6234" name="Google Shape;6234;p4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48"/>
          <p:cNvGrpSpPr/>
          <p:nvPr/>
        </p:nvGrpSpPr>
        <p:grpSpPr>
          <a:xfrm>
            <a:off x="4419244" y="1718152"/>
            <a:ext cx="290882" cy="332705"/>
            <a:chOff x="-47509225" y="1974175"/>
            <a:chExt cx="263075" cy="300900"/>
          </a:xfrm>
        </p:grpSpPr>
        <p:sp>
          <p:nvSpPr>
            <p:cNvPr id="6238" name="Google Shape;6238;p4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48"/>
          <p:cNvGrpSpPr/>
          <p:nvPr/>
        </p:nvGrpSpPr>
        <p:grpSpPr>
          <a:xfrm>
            <a:off x="4397476" y="2124856"/>
            <a:ext cx="334419" cy="331599"/>
            <a:chOff x="-47529700" y="2342000"/>
            <a:chExt cx="302450" cy="299900"/>
          </a:xfrm>
        </p:grpSpPr>
        <p:sp>
          <p:nvSpPr>
            <p:cNvPr id="6244" name="Google Shape;6244;p4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48"/>
          <p:cNvGrpSpPr/>
          <p:nvPr/>
        </p:nvGrpSpPr>
        <p:grpSpPr>
          <a:xfrm>
            <a:off x="4398775" y="2573356"/>
            <a:ext cx="331821" cy="252570"/>
            <a:chOff x="-47527350" y="2747625"/>
            <a:chExt cx="300100" cy="228425"/>
          </a:xfrm>
        </p:grpSpPr>
        <p:sp>
          <p:nvSpPr>
            <p:cNvPr id="6247" name="Google Shape;6247;p4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48"/>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48"/>
          <p:cNvGrpSpPr/>
          <p:nvPr/>
        </p:nvGrpSpPr>
        <p:grpSpPr>
          <a:xfrm>
            <a:off x="6457973" y="2136162"/>
            <a:ext cx="331848" cy="291767"/>
            <a:chOff x="-45664625" y="2352225"/>
            <a:chExt cx="300125" cy="263875"/>
          </a:xfrm>
        </p:grpSpPr>
        <p:sp>
          <p:nvSpPr>
            <p:cNvPr id="6255" name="Google Shape;6255;p4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48"/>
          <p:cNvGrpSpPr/>
          <p:nvPr/>
        </p:nvGrpSpPr>
        <p:grpSpPr>
          <a:xfrm>
            <a:off x="6457213" y="2524291"/>
            <a:ext cx="333369" cy="331240"/>
            <a:chOff x="-45665400" y="2703250"/>
            <a:chExt cx="301500" cy="299575"/>
          </a:xfrm>
        </p:grpSpPr>
        <p:sp>
          <p:nvSpPr>
            <p:cNvPr id="6263" name="Google Shape;6263;p4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48"/>
          <p:cNvGrpSpPr/>
          <p:nvPr/>
        </p:nvGrpSpPr>
        <p:grpSpPr>
          <a:xfrm>
            <a:off x="7727678" y="1727717"/>
            <a:ext cx="332705" cy="333590"/>
            <a:chOff x="-44528075" y="1982825"/>
            <a:chExt cx="300900" cy="301700"/>
          </a:xfrm>
        </p:grpSpPr>
        <p:sp>
          <p:nvSpPr>
            <p:cNvPr id="6268" name="Google Shape;6268;p4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5" name="Google Shape;6275;p48"/>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6" name="Google Shape;6276;p48"/>
          <p:cNvGrpSpPr/>
          <p:nvPr/>
        </p:nvGrpSpPr>
        <p:grpSpPr>
          <a:xfrm>
            <a:off x="2742332" y="2096965"/>
            <a:ext cx="331821" cy="331848"/>
            <a:chOff x="-49048250" y="2316775"/>
            <a:chExt cx="300100" cy="300125"/>
          </a:xfrm>
        </p:grpSpPr>
        <p:sp>
          <p:nvSpPr>
            <p:cNvPr id="6277" name="Google Shape;6277;p4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1" name="Google Shape;6281;p48"/>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2" name="Google Shape;6282;p48"/>
          <p:cNvGrpSpPr/>
          <p:nvPr/>
        </p:nvGrpSpPr>
        <p:grpSpPr>
          <a:xfrm>
            <a:off x="4805880" y="1718152"/>
            <a:ext cx="333590" cy="331821"/>
            <a:chOff x="-47160325" y="1974175"/>
            <a:chExt cx="301700" cy="300100"/>
          </a:xfrm>
        </p:grpSpPr>
        <p:sp>
          <p:nvSpPr>
            <p:cNvPr id="6283" name="Google Shape;6283;p4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48"/>
          <p:cNvGrpSpPr/>
          <p:nvPr/>
        </p:nvGrpSpPr>
        <p:grpSpPr>
          <a:xfrm>
            <a:off x="4806322" y="2124856"/>
            <a:ext cx="332705" cy="332677"/>
            <a:chOff x="-47159525" y="2342000"/>
            <a:chExt cx="300900" cy="300875"/>
          </a:xfrm>
        </p:grpSpPr>
        <p:sp>
          <p:nvSpPr>
            <p:cNvPr id="6286" name="Google Shape;6286;p4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48"/>
          <p:cNvGrpSpPr/>
          <p:nvPr/>
        </p:nvGrpSpPr>
        <p:grpSpPr>
          <a:xfrm>
            <a:off x="4806765" y="2534159"/>
            <a:ext cx="331821" cy="332705"/>
            <a:chOff x="-47157950" y="2712175"/>
            <a:chExt cx="300100" cy="300900"/>
          </a:xfrm>
        </p:grpSpPr>
        <p:sp>
          <p:nvSpPr>
            <p:cNvPr id="6292" name="Google Shape;6292;p4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9" name="Google Shape;6299;p48"/>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0" name="Google Shape;6300;p48"/>
          <p:cNvGrpSpPr/>
          <p:nvPr/>
        </p:nvGrpSpPr>
        <p:grpSpPr>
          <a:xfrm>
            <a:off x="6885257" y="2115264"/>
            <a:ext cx="292624" cy="331821"/>
            <a:chOff x="-45278675" y="2333325"/>
            <a:chExt cx="264650" cy="300100"/>
          </a:xfrm>
        </p:grpSpPr>
        <p:sp>
          <p:nvSpPr>
            <p:cNvPr id="6301" name="Google Shape;6301;p4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48"/>
          <p:cNvGrpSpPr/>
          <p:nvPr/>
        </p:nvGrpSpPr>
        <p:grpSpPr>
          <a:xfrm>
            <a:off x="6894821" y="2522825"/>
            <a:ext cx="273495" cy="331848"/>
            <a:chOff x="-45270025" y="2701925"/>
            <a:chExt cx="247350" cy="300125"/>
          </a:xfrm>
        </p:grpSpPr>
        <p:sp>
          <p:nvSpPr>
            <p:cNvPr id="6306" name="Google Shape;6306;p4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0" name="Google Shape;6310;p48"/>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1" name="Google Shape;6311;p48"/>
          <p:cNvGrpSpPr/>
          <p:nvPr/>
        </p:nvGrpSpPr>
        <p:grpSpPr>
          <a:xfrm>
            <a:off x="1133422" y="3054944"/>
            <a:ext cx="257794" cy="333728"/>
            <a:chOff x="-50469125" y="3183175"/>
            <a:chExt cx="233150" cy="301825"/>
          </a:xfrm>
        </p:grpSpPr>
        <p:sp>
          <p:nvSpPr>
            <p:cNvPr id="6312" name="Google Shape;6312;p4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48"/>
          <p:cNvGrpSpPr/>
          <p:nvPr/>
        </p:nvGrpSpPr>
        <p:grpSpPr>
          <a:xfrm>
            <a:off x="1095967" y="3461620"/>
            <a:ext cx="332705" cy="331848"/>
            <a:chOff x="-50504575" y="3550975"/>
            <a:chExt cx="300900" cy="300125"/>
          </a:xfrm>
        </p:grpSpPr>
        <p:sp>
          <p:nvSpPr>
            <p:cNvPr id="6316" name="Google Shape;6316;p4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48"/>
          <p:cNvGrpSpPr/>
          <p:nvPr/>
        </p:nvGrpSpPr>
        <p:grpSpPr>
          <a:xfrm>
            <a:off x="1095967" y="3870950"/>
            <a:ext cx="332705" cy="330964"/>
            <a:chOff x="-50503000" y="3921175"/>
            <a:chExt cx="300900" cy="299325"/>
          </a:xfrm>
        </p:grpSpPr>
        <p:sp>
          <p:nvSpPr>
            <p:cNvPr id="6321" name="Google Shape;6321;p4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48"/>
          <p:cNvGrpSpPr/>
          <p:nvPr/>
        </p:nvGrpSpPr>
        <p:grpSpPr>
          <a:xfrm>
            <a:off x="3154610" y="3073215"/>
            <a:ext cx="331821" cy="332705"/>
            <a:chOff x="-48630025" y="3199700"/>
            <a:chExt cx="300100" cy="300900"/>
          </a:xfrm>
        </p:grpSpPr>
        <p:sp>
          <p:nvSpPr>
            <p:cNvPr id="6327" name="Google Shape;6327;p4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48"/>
          <p:cNvGrpSpPr/>
          <p:nvPr/>
        </p:nvGrpSpPr>
        <p:grpSpPr>
          <a:xfrm>
            <a:off x="3154610" y="3481661"/>
            <a:ext cx="331821" cy="331821"/>
            <a:chOff x="-48630025" y="3569100"/>
            <a:chExt cx="300100" cy="300100"/>
          </a:xfrm>
        </p:grpSpPr>
        <p:sp>
          <p:nvSpPr>
            <p:cNvPr id="6331" name="Google Shape;6331;p4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1" name="Google Shape;6341;p48"/>
          <p:cNvGrpSpPr/>
          <p:nvPr/>
        </p:nvGrpSpPr>
        <p:grpSpPr>
          <a:xfrm>
            <a:off x="3155052" y="3890106"/>
            <a:ext cx="330936" cy="330079"/>
            <a:chOff x="-48629225" y="3938500"/>
            <a:chExt cx="299300" cy="298525"/>
          </a:xfrm>
        </p:grpSpPr>
        <p:sp>
          <p:nvSpPr>
            <p:cNvPr id="6342" name="Google Shape;6342;p4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48"/>
          <p:cNvGrpSpPr/>
          <p:nvPr/>
        </p:nvGrpSpPr>
        <p:grpSpPr>
          <a:xfrm>
            <a:off x="5238877" y="3074100"/>
            <a:ext cx="290910" cy="330964"/>
            <a:chOff x="-46762575" y="3200500"/>
            <a:chExt cx="263100" cy="299325"/>
          </a:xfrm>
        </p:grpSpPr>
        <p:sp>
          <p:nvSpPr>
            <p:cNvPr id="6347" name="Google Shape;6347;p4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48"/>
          <p:cNvGrpSpPr/>
          <p:nvPr/>
        </p:nvGrpSpPr>
        <p:grpSpPr>
          <a:xfrm>
            <a:off x="5218408" y="3502559"/>
            <a:ext cx="331848" cy="291767"/>
            <a:chOff x="-46779900" y="3588000"/>
            <a:chExt cx="300125" cy="263875"/>
          </a:xfrm>
        </p:grpSpPr>
        <p:sp>
          <p:nvSpPr>
            <p:cNvPr id="6353" name="Google Shape;6353;p4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48"/>
          <p:cNvGrpSpPr/>
          <p:nvPr/>
        </p:nvGrpSpPr>
        <p:grpSpPr>
          <a:xfrm>
            <a:off x="5218850" y="3890106"/>
            <a:ext cx="330964" cy="330079"/>
            <a:chOff x="-46779100" y="3938500"/>
            <a:chExt cx="299325" cy="298525"/>
          </a:xfrm>
        </p:grpSpPr>
        <p:sp>
          <p:nvSpPr>
            <p:cNvPr id="6358" name="Google Shape;6358;p4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48"/>
          <p:cNvGrpSpPr/>
          <p:nvPr/>
        </p:nvGrpSpPr>
        <p:grpSpPr>
          <a:xfrm>
            <a:off x="7280934" y="3080181"/>
            <a:ext cx="331821" cy="331848"/>
            <a:chOff x="-44924250" y="3206000"/>
            <a:chExt cx="300100" cy="300125"/>
          </a:xfrm>
        </p:grpSpPr>
        <p:sp>
          <p:nvSpPr>
            <p:cNvPr id="6361" name="Google Shape;6361;p4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48"/>
          <p:cNvGrpSpPr/>
          <p:nvPr/>
        </p:nvGrpSpPr>
        <p:grpSpPr>
          <a:xfrm>
            <a:off x="1507603" y="3054944"/>
            <a:ext cx="331821" cy="331821"/>
            <a:chOff x="-50134375" y="3183175"/>
            <a:chExt cx="300100" cy="300100"/>
          </a:xfrm>
        </p:grpSpPr>
        <p:sp>
          <p:nvSpPr>
            <p:cNvPr id="6367" name="Google Shape;6367;p4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48"/>
          <p:cNvGrpSpPr/>
          <p:nvPr/>
        </p:nvGrpSpPr>
        <p:grpSpPr>
          <a:xfrm>
            <a:off x="1507603" y="3461620"/>
            <a:ext cx="331821" cy="331848"/>
            <a:chOff x="-50134375" y="3550975"/>
            <a:chExt cx="300100" cy="300125"/>
          </a:xfrm>
        </p:grpSpPr>
        <p:sp>
          <p:nvSpPr>
            <p:cNvPr id="6378" name="Google Shape;6378;p4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48"/>
          <p:cNvGrpSpPr/>
          <p:nvPr/>
        </p:nvGrpSpPr>
        <p:grpSpPr>
          <a:xfrm>
            <a:off x="1507603" y="3870287"/>
            <a:ext cx="331821" cy="331627"/>
            <a:chOff x="-50134375" y="3920575"/>
            <a:chExt cx="300100" cy="299925"/>
          </a:xfrm>
        </p:grpSpPr>
        <p:sp>
          <p:nvSpPr>
            <p:cNvPr id="6381" name="Google Shape;6381;p4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48"/>
          <p:cNvGrpSpPr/>
          <p:nvPr/>
        </p:nvGrpSpPr>
        <p:grpSpPr>
          <a:xfrm>
            <a:off x="3572477" y="3074100"/>
            <a:ext cx="333562" cy="331821"/>
            <a:chOff x="-48262200" y="3200500"/>
            <a:chExt cx="301675" cy="300100"/>
          </a:xfrm>
        </p:grpSpPr>
        <p:sp>
          <p:nvSpPr>
            <p:cNvPr id="6385" name="Google Shape;6385;p4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48"/>
          <p:cNvGrpSpPr/>
          <p:nvPr/>
        </p:nvGrpSpPr>
        <p:grpSpPr>
          <a:xfrm>
            <a:off x="3599912" y="3482352"/>
            <a:ext cx="278692" cy="331130"/>
            <a:chOff x="-48233050" y="3569725"/>
            <a:chExt cx="252050" cy="299475"/>
          </a:xfrm>
        </p:grpSpPr>
        <p:sp>
          <p:nvSpPr>
            <p:cNvPr id="6395" name="Google Shape;6395;p4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4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48"/>
          <p:cNvGrpSpPr/>
          <p:nvPr/>
        </p:nvGrpSpPr>
        <p:grpSpPr>
          <a:xfrm>
            <a:off x="3622109" y="3887480"/>
            <a:ext cx="234298" cy="334447"/>
            <a:chOff x="-48216525" y="3936125"/>
            <a:chExt cx="211900" cy="302475"/>
          </a:xfrm>
        </p:grpSpPr>
        <p:sp>
          <p:nvSpPr>
            <p:cNvPr id="6399" name="Google Shape;6399;p4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48"/>
          <p:cNvGrpSpPr/>
          <p:nvPr/>
        </p:nvGrpSpPr>
        <p:grpSpPr>
          <a:xfrm>
            <a:off x="5631506" y="3074957"/>
            <a:ext cx="331821" cy="331848"/>
            <a:chOff x="-46410500" y="3201275"/>
            <a:chExt cx="300100" cy="300125"/>
          </a:xfrm>
        </p:grpSpPr>
        <p:sp>
          <p:nvSpPr>
            <p:cNvPr id="6404" name="Google Shape;6404;p4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4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4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48"/>
          <p:cNvGrpSpPr/>
          <p:nvPr/>
        </p:nvGrpSpPr>
        <p:grpSpPr>
          <a:xfrm>
            <a:off x="5631506" y="3481661"/>
            <a:ext cx="331821" cy="332705"/>
            <a:chOff x="-46409700" y="3569100"/>
            <a:chExt cx="300100" cy="300900"/>
          </a:xfrm>
        </p:grpSpPr>
        <p:sp>
          <p:nvSpPr>
            <p:cNvPr id="6410" name="Google Shape;6410;p4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48"/>
          <p:cNvGrpSpPr/>
          <p:nvPr/>
        </p:nvGrpSpPr>
        <p:grpSpPr>
          <a:xfrm>
            <a:off x="5620187" y="3888365"/>
            <a:ext cx="354460" cy="334447"/>
            <a:chOff x="-46422300" y="3936925"/>
            <a:chExt cx="320575" cy="302475"/>
          </a:xfrm>
        </p:grpSpPr>
        <p:sp>
          <p:nvSpPr>
            <p:cNvPr id="6416" name="Google Shape;6416;p4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48"/>
          <p:cNvGrpSpPr/>
          <p:nvPr/>
        </p:nvGrpSpPr>
        <p:grpSpPr>
          <a:xfrm>
            <a:off x="7280492" y="3472097"/>
            <a:ext cx="332705" cy="331821"/>
            <a:chOff x="-44914800" y="3560450"/>
            <a:chExt cx="300900" cy="300100"/>
          </a:xfrm>
        </p:grpSpPr>
        <p:sp>
          <p:nvSpPr>
            <p:cNvPr id="6419" name="Google Shape;6419;p4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48"/>
          <p:cNvGrpSpPr/>
          <p:nvPr/>
        </p:nvGrpSpPr>
        <p:grpSpPr>
          <a:xfrm>
            <a:off x="1918660" y="3055165"/>
            <a:ext cx="330936" cy="330743"/>
            <a:chOff x="-49764975" y="3183375"/>
            <a:chExt cx="299300" cy="299125"/>
          </a:xfrm>
        </p:grpSpPr>
        <p:sp>
          <p:nvSpPr>
            <p:cNvPr id="6425" name="Google Shape;6425;p4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48"/>
          <p:cNvGrpSpPr/>
          <p:nvPr/>
        </p:nvGrpSpPr>
        <p:grpSpPr>
          <a:xfrm>
            <a:off x="1918660" y="3461897"/>
            <a:ext cx="330936" cy="332429"/>
            <a:chOff x="-49764975" y="3551225"/>
            <a:chExt cx="299300" cy="300650"/>
          </a:xfrm>
        </p:grpSpPr>
        <p:sp>
          <p:nvSpPr>
            <p:cNvPr id="6435" name="Google Shape;6435;p4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4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48"/>
          <p:cNvGrpSpPr/>
          <p:nvPr/>
        </p:nvGrpSpPr>
        <p:grpSpPr>
          <a:xfrm>
            <a:off x="1916477" y="3869845"/>
            <a:ext cx="335304" cy="332069"/>
            <a:chOff x="-49766550" y="3920175"/>
            <a:chExt cx="303250" cy="300325"/>
          </a:xfrm>
        </p:grpSpPr>
        <p:sp>
          <p:nvSpPr>
            <p:cNvPr id="6447" name="Google Shape;6447;p4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48"/>
          <p:cNvGrpSpPr/>
          <p:nvPr/>
        </p:nvGrpSpPr>
        <p:grpSpPr>
          <a:xfrm>
            <a:off x="3985840" y="3074100"/>
            <a:ext cx="333562" cy="330964"/>
            <a:chOff x="-47892800" y="3200500"/>
            <a:chExt cx="301675" cy="299325"/>
          </a:xfrm>
        </p:grpSpPr>
        <p:sp>
          <p:nvSpPr>
            <p:cNvPr id="6452" name="Google Shape;6452;p4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48"/>
          <p:cNvGrpSpPr/>
          <p:nvPr/>
        </p:nvGrpSpPr>
        <p:grpSpPr>
          <a:xfrm>
            <a:off x="4045493" y="3481661"/>
            <a:ext cx="214257" cy="331821"/>
            <a:chOff x="-47839250" y="3569100"/>
            <a:chExt cx="193775" cy="300100"/>
          </a:xfrm>
        </p:grpSpPr>
        <p:sp>
          <p:nvSpPr>
            <p:cNvPr id="6459" name="Google Shape;6459;p4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48"/>
          <p:cNvGrpSpPr/>
          <p:nvPr/>
        </p:nvGrpSpPr>
        <p:grpSpPr>
          <a:xfrm>
            <a:off x="3986711" y="3889222"/>
            <a:ext cx="331821" cy="332705"/>
            <a:chOff x="-47892800" y="3937700"/>
            <a:chExt cx="300100" cy="300900"/>
          </a:xfrm>
        </p:grpSpPr>
        <p:sp>
          <p:nvSpPr>
            <p:cNvPr id="6466" name="Google Shape;6466;p4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48"/>
          <p:cNvGrpSpPr/>
          <p:nvPr/>
        </p:nvGrpSpPr>
        <p:grpSpPr>
          <a:xfrm>
            <a:off x="6042414" y="3094113"/>
            <a:ext cx="331821" cy="290910"/>
            <a:chOff x="-46042675" y="3218600"/>
            <a:chExt cx="300100" cy="263100"/>
          </a:xfrm>
        </p:grpSpPr>
        <p:sp>
          <p:nvSpPr>
            <p:cNvPr id="6475" name="Google Shape;6475;p4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48"/>
          <p:cNvGrpSpPr/>
          <p:nvPr/>
        </p:nvGrpSpPr>
        <p:grpSpPr>
          <a:xfrm>
            <a:off x="6042414" y="3481219"/>
            <a:ext cx="331821" cy="301801"/>
            <a:chOff x="-46042675" y="3568700"/>
            <a:chExt cx="300100" cy="272950"/>
          </a:xfrm>
        </p:grpSpPr>
        <p:sp>
          <p:nvSpPr>
            <p:cNvPr id="6482" name="Google Shape;6482;p4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48"/>
          <p:cNvGrpSpPr/>
          <p:nvPr/>
        </p:nvGrpSpPr>
        <p:grpSpPr>
          <a:xfrm>
            <a:off x="6081597" y="3889360"/>
            <a:ext cx="253454" cy="332567"/>
            <a:chOff x="-46007225" y="3937825"/>
            <a:chExt cx="229225" cy="300775"/>
          </a:xfrm>
        </p:grpSpPr>
        <p:sp>
          <p:nvSpPr>
            <p:cNvPr id="6487" name="Google Shape;6487;p4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48"/>
          <p:cNvGrpSpPr/>
          <p:nvPr/>
        </p:nvGrpSpPr>
        <p:grpSpPr>
          <a:xfrm>
            <a:off x="7300961" y="3880100"/>
            <a:ext cx="291767" cy="334004"/>
            <a:chOff x="-44895900" y="3929450"/>
            <a:chExt cx="263875" cy="302075"/>
          </a:xfrm>
        </p:grpSpPr>
        <p:sp>
          <p:nvSpPr>
            <p:cNvPr id="6498" name="Google Shape;6498;p4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48"/>
          <p:cNvGrpSpPr/>
          <p:nvPr/>
        </p:nvGrpSpPr>
        <p:grpSpPr>
          <a:xfrm>
            <a:off x="2330269" y="3065392"/>
            <a:ext cx="332705" cy="310923"/>
            <a:chOff x="-49397175" y="3192625"/>
            <a:chExt cx="300900" cy="281200"/>
          </a:xfrm>
        </p:grpSpPr>
        <p:sp>
          <p:nvSpPr>
            <p:cNvPr id="6505" name="Google Shape;6505;p4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48"/>
          <p:cNvGrpSpPr/>
          <p:nvPr/>
        </p:nvGrpSpPr>
        <p:grpSpPr>
          <a:xfrm>
            <a:off x="2354649" y="3461620"/>
            <a:ext cx="283944" cy="332705"/>
            <a:chOff x="-49375900" y="3550975"/>
            <a:chExt cx="256800" cy="300900"/>
          </a:xfrm>
        </p:grpSpPr>
        <p:sp>
          <p:nvSpPr>
            <p:cNvPr id="6513" name="Google Shape;6513;p4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48"/>
          <p:cNvGrpSpPr/>
          <p:nvPr/>
        </p:nvGrpSpPr>
        <p:grpSpPr>
          <a:xfrm>
            <a:off x="2350309" y="3870066"/>
            <a:ext cx="292624" cy="332705"/>
            <a:chOff x="-49378250" y="3920375"/>
            <a:chExt cx="264650" cy="300900"/>
          </a:xfrm>
        </p:grpSpPr>
        <p:sp>
          <p:nvSpPr>
            <p:cNvPr id="6525" name="Google Shape;6525;p4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48"/>
          <p:cNvGrpSpPr/>
          <p:nvPr/>
        </p:nvGrpSpPr>
        <p:grpSpPr>
          <a:xfrm>
            <a:off x="4418802" y="3074100"/>
            <a:ext cx="291767" cy="333562"/>
            <a:chOff x="-47505300" y="3200500"/>
            <a:chExt cx="263875" cy="301675"/>
          </a:xfrm>
        </p:grpSpPr>
        <p:sp>
          <p:nvSpPr>
            <p:cNvPr id="6533" name="Google Shape;6533;p4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48"/>
          <p:cNvGrpSpPr/>
          <p:nvPr/>
        </p:nvGrpSpPr>
        <p:grpSpPr>
          <a:xfrm>
            <a:off x="4398347" y="3481661"/>
            <a:ext cx="332677" cy="331627"/>
            <a:chOff x="-47524975" y="3569100"/>
            <a:chExt cx="300875" cy="299925"/>
          </a:xfrm>
        </p:grpSpPr>
        <p:sp>
          <p:nvSpPr>
            <p:cNvPr id="6547" name="Google Shape;6547;p4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48"/>
          <p:cNvGrpSpPr/>
          <p:nvPr/>
        </p:nvGrpSpPr>
        <p:grpSpPr>
          <a:xfrm>
            <a:off x="4398775" y="3929304"/>
            <a:ext cx="331821" cy="252570"/>
            <a:chOff x="-47523400" y="3973950"/>
            <a:chExt cx="300100" cy="228425"/>
          </a:xfrm>
        </p:grpSpPr>
        <p:sp>
          <p:nvSpPr>
            <p:cNvPr id="6553" name="Google Shape;6553;p4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48"/>
          <p:cNvGrpSpPr/>
          <p:nvPr/>
        </p:nvGrpSpPr>
        <p:grpSpPr>
          <a:xfrm>
            <a:off x="6458415" y="3072801"/>
            <a:ext cx="330964" cy="334004"/>
            <a:chOff x="-45673275" y="3199325"/>
            <a:chExt cx="299325" cy="302075"/>
          </a:xfrm>
        </p:grpSpPr>
        <p:sp>
          <p:nvSpPr>
            <p:cNvPr id="6559" name="Google Shape;6559;p4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48"/>
          <p:cNvGrpSpPr/>
          <p:nvPr/>
        </p:nvGrpSpPr>
        <p:grpSpPr>
          <a:xfrm>
            <a:off x="6457544" y="3500817"/>
            <a:ext cx="332705" cy="293508"/>
            <a:chOff x="-45674075" y="3586425"/>
            <a:chExt cx="300900" cy="265450"/>
          </a:xfrm>
        </p:grpSpPr>
        <p:sp>
          <p:nvSpPr>
            <p:cNvPr id="6563" name="Google Shape;6563;p4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48"/>
          <p:cNvGrpSpPr/>
          <p:nvPr/>
        </p:nvGrpSpPr>
        <p:grpSpPr>
          <a:xfrm>
            <a:off x="6458415" y="3889222"/>
            <a:ext cx="330964" cy="332705"/>
            <a:chOff x="-45673275" y="3937700"/>
            <a:chExt cx="299325" cy="300900"/>
          </a:xfrm>
        </p:grpSpPr>
        <p:sp>
          <p:nvSpPr>
            <p:cNvPr id="6566" name="Google Shape;6566;p4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48"/>
          <p:cNvGrpSpPr/>
          <p:nvPr/>
        </p:nvGrpSpPr>
        <p:grpSpPr>
          <a:xfrm>
            <a:off x="7727679" y="3047093"/>
            <a:ext cx="332705" cy="332705"/>
            <a:chOff x="-44512325" y="3176075"/>
            <a:chExt cx="300900" cy="300900"/>
          </a:xfrm>
        </p:grpSpPr>
        <p:sp>
          <p:nvSpPr>
            <p:cNvPr id="6573" name="Google Shape;6573;p4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48"/>
          <p:cNvGrpSpPr/>
          <p:nvPr/>
        </p:nvGrpSpPr>
        <p:grpSpPr>
          <a:xfrm>
            <a:off x="2742761" y="3054944"/>
            <a:ext cx="330964" cy="330964"/>
            <a:chOff x="-49027775" y="3183175"/>
            <a:chExt cx="299325" cy="299325"/>
          </a:xfrm>
        </p:grpSpPr>
        <p:sp>
          <p:nvSpPr>
            <p:cNvPr id="6577" name="Google Shape;6577;p4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48"/>
          <p:cNvGrpSpPr/>
          <p:nvPr/>
        </p:nvGrpSpPr>
        <p:grpSpPr>
          <a:xfrm>
            <a:off x="2742333" y="3461620"/>
            <a:ext cx="331821" cy="333590"/>
            <a:chOff x="-49027775" y="3550975"/>
            <a:chExt cx="300100" cy="301700"/>
          </a:xfrm>
        </p:grpSpPr>
        <p:sp>
          <p:nvSpPr>
            <p:cNvPr id="6582" name="Google Shape;6582;p4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48"/>
          <p:cNvGrpSpPr/>
          <p:nvPr/>
        </p:nvGrpSpPr>
        <p:grpSpPr>
          <a:xfrm>
            <a:off x="2740536" y="3869845"/>
            <a:ext cx="335414" cy="332069"/>
            <a:chOff x="-49031025" y="3920175"/>
            <a:chExt cx="303350" cy="300325"/>
          </a:xfrm>
        </p:grpSpPr>
        <p:sp>
          <p:nvSpPr>
            <p:cNvPr id="6593" name="Google Shape;6593;p4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48"/>
          <p:cNvGrpSpPr/>
          <p:nvPr/>
        </p:nvGrpSpPr>
        <p:grpSpPr>
          <a:xfrm>
            <a:off x="4806336" y="3074100"/>
            <a:ext cx="332677" cy="330964"/>
            <a:chOff x="-47155575" y="3200500"/>
            <a:chExt cx="300875" cy="299325"/>
          </a:xfrm>
        </p:grpSpPr>
        <p:sp>
          <p:nvSpPr>
            <p:cNvPr id="6600" name="Google Shape;6600;p4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48"/>
          <p:cNvGrpSpPr/>
          <p:nvPr/>
        </p:nvGrpSpPr>
        <p:grpSpPr>
          <a:xfrm>
            <a:off x="4806765" y="3481661"/>
            <a:ext cx="331821" cy="331821"/>
            <a:chOff x="-47154800" y="3569100"/>
            <a:chExt cx="300100" cy="300100"/>
          </a:xfrm>
        </p:grpSpPr>
        <p:sp>
          <p:nvSpPr>
            <p:cNvPr id="6607" name="Google Shape;6607;p4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48"/>
          <p:cNvGrpSpPr/>
          <p:nvPr/>
        </p:nvGrpSpPr>
        <p:grpSpPr>
          <a:xfrm>
            <a:off x="4807207" y="3890963"/>
            <a:ext cx="330936" cy="330107"/>
            <a:chOff x="-47154000" y="3939275"/>
            <a:chExt cx="299300" cy="298550"/>
          </a:xfrm>
        </p:grpSpPr>
        <p:sp>
          <p:nvSpPr>
            <p:cNvPr id="6614" name="Google Shape;6614;p4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48"/>
          <p:cNvGrpSpPr/>
          <p:nvPr/>
        </p:nvGrpSpPr>
        <p:grpSpPr>
          <a:xfrm>
            <a:off x="6885685" y="3074100"/>
            <a:ext cx="291767" cy="330964"/>
            <a:chOff x="-45286550" y="3200500"/>
            <a:chExt cx="263875" cy="299325"/>
          </a:xfrm>
        </p:grpSpPr>
        <p:sp>
          <p:nvSpPr>
            <p:cNvPr id="6619" name="Google Shape;6619;p4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48"/>
          <p:cNvGrpSpPr/>
          <p:nvPr/>
        </p:nvGrpSpPr>
        <p:grpSpPr>
          <a:xfrm>
            <a:off x="6885685" y="3482545"/>
            <a:ext cx="291767" cy="330936"/>
            <a:chOff x="-45286550" y="3569900"/>
            <a:chExt cx="263875" cy="299300"/>
          </a:xfrm>
        </p:grpSpPr>
        <p:sp>
          <p:nvSpPr>
            <p:cNvPr id="6623" name="Google Shape;6623;p4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48"/>
          <p:cNvGrpSpPr/>
          <p:nvPr/>
        </p:nvGrpSpPr>
        <p:grpSpPr>
          <a:xfrm>
            <a:off x="6896134" y="3890106"/>
            <a:ext cx="270869" cy="331821"/>
            <a:chOff x="-45277900" y="3938500"/>
            <a:chExt cx="244975" cy="300100"/>
          </a:xfrm>
        </p:grpSpPr>
        <p:sp>
          <p:nvSpPr>
            <p:cNvPr id="6630" name="Google Shape;6630;p4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48"/>
          <p:cNvGrpSpPr/>
          <p:nvPr/>
        </p:nvGrpSpPr>
        <p:grpSpPr>
          <a:xfrm>
            <a:off x="7728121" y="3490368"/>
            <a:ext cx="331821" cy="331821"/>
            <a:chOff x="-44502875" y="3576975"/>
            <a:chExt cx="300100" cy="300100"/>
          </a:xfrm>
        </p:grpSpPr>
        <p:sp>
          <p:nvSpPr>
            <p:cNvPr id="6635" name="Google Shape;6635;p4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4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48"/>
          <p:cNvGrpSpPr/>
          <p:nvPr/>
        </p:nvGrpSpPr>
        <p:grpSpPr>
          <a:xfrm>
            <a:off x="2356364" y="2181064"/>
            <a:ext cx="284806" cy="241434"/>
            <a:chOff x="1636184" y="2959225"/>
            <a:chExt cx="232666" cy="197250"/>
          </a:xfrm>
        </p:grpSpPr>
        <p:sp>
          <p:nvSpPr>
            <p:cNvPr id="6639" name="Google Shape;6639;p4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6642" name="Google Shape;6642;p4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6643" name="Google Shape;6643;p48"/>
          <p:cNvGrpSpPr/>
          <p:nvPr/>
        </p:nvGrpSpPr>
        <p:grpSpPr>
          <a:xfrm>
            <a:off x="3623760" y="2531111"/>
            <a:ext cx="239502" cy="338262"/>
            <a:chOff x="-47300587" y="123275"/>
            <a:chExt cx="190975" cy="269725"/>
          </a:xfrm>
        </p:grpSpPr>
        <p:sp>
          <p:nvSpPr>
            <p:cNvPr id="6644" name="Google Shape;6644;p4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52"/>
        <p:cNvGrpSpPr/>
        <p:nvPr/>
      </p:nvGrpSpPr>
      <p:grpSpPr>
        <a:xfrm>
          <a:off x="0" y="0"/>
          <a:ext cx="0" cy="0"/>
          <a:chOff x="0" y="0"/>
          <a:chExt cx="0" cy="0"/>
        </a:xfrm>
      </p:grpSpPr>
      <p:sp>
        <p:nvSpPr>
          <p:cNvPr id="6653" name="Google Shape;6653;p49"/>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654" name="Google Shape;6654;p49"/>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9"/>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9"/>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7" name="Google Shape;6657;p49"/>
          <p:cNvGrpSpPr/>
          <p:nvPr/>
        </p:nvGrpSpPr>
        <p:grpSpPr>
          <a:xfrm>
            <a:off x="3151213" y="1709564"/>
            <a:ext cx="342129" cy="343862"/>
            <a:chOff x="-41270450" y="1973375"/>
            <a:chExt cx="315850" cy="317450"/>
          </a:xfrm>
        </p:grpSpPr>
        <p:sp>
          <p:nvSpPr>
            <p:cNvPr id="6658" name="Google Shape;6658;p4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49"/>
          <p:cNvGrpSpPr/>
          <p:nvPr/>
        </p:nvGrpSpPr>
        <p:grpSpPr>
          <a:xfrm>
            <a:off x="3140177" y="2105636"/>
            <a:ext cx="364199" cy="342318"/>
            <a:chOff x="-41291625" y="2339025"/>
            <a:chExt cx="336225" cy="316025"/>
          </a:xfrm>
        </p:grpSpPr>
        <p:sp>
          <p:nvSpPr>
            <p:cNvPr id="6663" name="Google Shape;6663;p4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9"/>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5" name="Google Shape;6665;p49"/>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9"/>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9"/>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9"/>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9"/>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9"/>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1" name="Google Shape;6671;p49"/>
          <p:cNvGrpSpPr/>
          <p:nvPr/>
        </p:nvGrpSpPr>
        <p:grpSpPr>
          <a:xfrm>
            <a:off x="1533687" y="1683811"/>
            <a:ext cx="365174" cy="343293"/>
            <a:chOff x="-42804750" y="1949600"/>
            <a:chExt cx="337125" cy="316925"/>
          </a:xfrm>
        </p:grpSpPr>
        <p:sp>
          <p:nvSpPr>
            <p:cNvPr id="6672" name="Google Shape;6672;p4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49"/>
          <p:cNvGrpSpPr/>
          <p:nvPr/>
        </p:nvGrpSpPr>
        <p:grpSpPr>
          <a:xfrm>
            <a:off x="1564049" y="2085164"/>
            <a:ext cx="308847" cy="335115"/>
            <a:chOff x="-42778750" y="2320125"/>
            <a:chExt cx="285125" cy="309375"/>
          </a:xfrm>
        </p:grpSpPr>
        <p:sp>
          <p:nvSpPr>
            <p:cNvPr id="6676" name="Google Shape;6676;p4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49"/>
          <p:cNvGrpSpPr/>
          <p:nvPr/>
        </p:nvGrpSpPr>
        <p:grpSpPr>
          <a:xfrm>
            <a:off x="1543503" y="2475712"/>
            <a:ext cx="345541" cy="344701"/>
            <a:chOff x="-42796875" y="2680675"/>
            <a:chExt cx="319000" cy="318225"/>
          </a:xfrm>
        </p:grpSpPr>
        <p:sp>
          <p:nvSpPr>
            <p:cNvPr id="6679" name="Google Shape;6679;p4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4" name="Google Shape;6684;p49"/>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9"/>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49"/>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9"/>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9"/>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49"/>
          <p:cNvGrpSpPr/>
          <p:nvPr/>
        </p:nvGrpSpPr>
        <p:grpSpPr>
          <a:xfrm>
            <a:off x="5583876" y="2080668"/>
            <a:ext cx="359189" cy="340016"/>
            <a:chOff x="-39055650" y="2315975"/>
            <a:chExt cx="331600" cy="313900"/>
          </a:xfrm>
        </p:grpSpPr>
        <p:sp>
          <p:nvSpPr>
            <p:cNvPr id="6690" name="Google Shape;6690;p4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2" name="Google Shape;6692;p49"/>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9"/>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4" name="Google Shape;6694;p49"/>
          <p:cNvGrpSpPr/>
          <p:nvPr/>
        </p:nvGrpSpPr>
        <p:grpSpPr>
          <a:xfrm>
            <a:off x="1929543" y="1683974"/>
            <a:ext cx="349819" cy="342047"/>
            <a:chOff x="-42430625" y="1949750"/>
            <a:chExt cx="322950" cy="315775"/>
          </a:xfrm>
        </p:grpSpPr>
        <p:sp>
          <p:nvSpPr>
            <p:cNvPr id="6695" name="Google Shape;6695;p4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9" name="Google Shape;6699;p49"/>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9"/>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9"/>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9"/>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9"/>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9"/>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49"/>
          <p:cNvGrpSpPr/>
          <p:nvPr/>
        </p:nvGrpSpPr>
        <p:grpSpPr>
          <a:xfrm>
            <a:off x="6002652" y="2078962"/>
            <a:ext cx="342995" cy="342291"/>
            <a:chOff x="-38686275" y="2314400"/>
            <a:chExt cx="316650" cy="316000"/>
          </a:xfrm>
        </p:grpSpPr>
        <p:sp>
          <p:nvSpPr>
            <p:cNvPr id="6706" name="Google Shape;6706;p4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49"/>
          <p:cNvGrpSpPr/>
          <p:nvPr/>
        </p:nvGrpSpPr>
        <p:grpSpPr>
          <a:xfrm>
            <a:off x="6001366" y="2477418"/>
            <a:ext cx="345568" cy="343835"/>
            <a:chOff x="-38686275" y="2682250"/>
            <a:chExt cx="319025" cy="317425"/>
          </a:xfrm>
        </p:grpSpPr>
        <p:sp>
          <p:nvSpPr>
            <p:cNvPr id="6709" name="Google Shape;6709;p4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49"/>
          <p:cNvGrpSpPr/>
          <p:nvPr/>
        </p:nvGrpSpPr>
        <p:grpSpPr>
          <a:xfrm>
            <a:off x="7214268" y="2462063"/>
            <a:ext cx="360056" cy="346516"/>
            <a:chOff x="-37534750" y="2668075"/>
            <a:chExt cx="332400" cy="319900"/>
          </a:xfrm>
        </p:grpSpPr>
        <p:sp>
          <p:nvSpPr>
            <p:cNvPr id="6712" name="Google Shape;6712;p4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4" name="Google Shape;6714;p49"/>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5" name="Google Shape;6715;p49"/>
          <p:cNvGrpSpPr/>
          <p:nvPr/>
        </p:nvGrpSpPr>
        <p:grpSpPr>
          <a:xfrm>
            <a:off x="2336367" y="2080696"/>
            <a:ext cx="345541" cy="344133"/>
            <a:chOff x="-42062025" y="2316000"/>
            <a:chExt cx="319000" cy="317700"/>
          </a:xfrm>
        </p:grpSpPr>
        <p:sp>
          <p:nvSpPr>
            <p:cNvPr id="6716" name="Google Shape;6716;p4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8" name="Google Shape;6718;p49"/>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9" name="Google Shape;6719;p49"/>
          <p:cNvGrpSpPr/>
          <p:nvPr/>
        </p:nvGrpSpPr>
        <p:grpSpPr>
          <a:xfrm>
            <a:off x="4395630" y="1713843"/>
            <a:ext cx="303729" cy="338717"/>
            <a:chOff x="-40150450" y="1977325"/>
            <a:chExt cx="280400" cy="312700"/>
          </a:xfrm>
        </p:grpSpPr>
        <p:sp>
          <p:nvSpPr>
            <p:cNvPr id="6720" name="Google Shape;6720;p49"/>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9"/>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49"/>
          <p:cNvGrpSpPr/>
          <p:nvPr/>
        </p:nvGrpSpPr>
        <p:grpSpPr>
          <a:xfrm>
            <a:off x="4390079" y="2106286"/>
            <a:ext cx="314832" cy="342995"/>
            <a:chOff x="-40160700" y="2339625"/>
            <a:chExt cx="290650" cy="316650"/>
          </a:xfrm>
        </p:grpSpPr>
        <p:sp>
          <p:nvSpPr>
            <p:cNvPr id="6725" name="Google Shape;6725;p4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49"/>
          <p:cNvGrpSpPr/>
          <p:nvPr/>
        </p:nvGrpSpPr>
        <p:grpSpPr>
          <a:xfrm>
            <a:off x="4373357" y="2503008"/>
            <a:ext cx="345541" cy="342995"/>
            <a:chOff x="-40171725" y="2705875"/>
            <a:chExt cx="319000" cy="316650"/>
          </a:xfrm>
        </p:grpSpPr>
        <p:sp>
          <p:nvSpPr>
            <p:cNvPr id="6730" name="Google Shape;6730;p4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49"/>
          <p:cNvGrpSpPr/>
          <p:nvPr/>
        </p:nvGrpSpPr>
        <p:grpSpPr>
          <a:xfrm>
            <a:off x="6450332" y="1680561"/>
            <a:ext cx="250869" cy="343862"/>
            <a:chOff x="-38275925" y="1946600"/>
            <a:chExt cx="231600" cy="317450"/>
          </a:xfrm>
        </p:grpSpPr>
        <p:sp>
          <p:nvSpPr>
            <p:cNvPr id="6733" name="Google Shape;6733;p4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5" name="Google Shape;6735;p49"/>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9"/>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49"/>
          <p:cNvGrpSpPr/>
          <p:nvPr/>
        </p:nvGrpSpPr>
        <p:grpSpPr>
          <a:xfrm>
            <a:off x="7635833" y="1685680"/>
            <a:ext cx="351525" cy="342156"/>
            <a:chOff x="-37190575" y="1951325"/>
            <a:chExt cx="324525" cy="315875"/>
          </a:xfrm>
        </p:grpSpPr>
        <p:sp>
          <p:nvSpPr>
            <p:cNvPr id="6738" name="Google Shape;6738;p4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3" name="Google Shape;6743;p49"/>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4" name="Google Shape;6744;p49"/>
          <p:cNvGrpSpPr/>
          <p:nvPr/>
        </p:nvGrpSpPr>
        <p:grpSpPr>
          <a:xfrm>
            <a:off x="2743418" y="2153216"/>
            <a:ext cx="343835" cy="269608"/>
            <a:chOff x="-41694200" y="2382950"/>
            <a:chExt cx="317425" cy="248900"/>
          </a:xfrm>
        </p:grpSpPr>
        <p:sp>
          <p:nvSpPr>
            <p:cNvPr id="6745" name="Google Shape;6745;p4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49"/>
          <p:cNvGrpSpPr/>
          <p:nvPr/>
        </p:nvGrpSpPr>
        <p:grpSpPr>
          <a:xfrm>
            <a:off x="2740496" y="2478257"/>
            <a:ext cx="345541" cy="343862"/>
            <a:chOff x="-41695775" y="2683025"/>
            <a:chExt cx="319000" cy="317450"/>
          </a:xfrm>
        </p:grpSpPr>
        <p:sp>
          <p:nvSpPr>
            <p:cNvPr id="6748" name="Google Shape;6748;p4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49"/>
          <p:cNvGrpSpPr/>
          <p:nvPr/>
        </p:nvGrpSpPr>
        <p:grpSpPr>
          <a:xfrm>
            <a:off x="4797389" y="1707858"/>
            <a:ext cx="314832" cy="345568"/>
            <a:chOff x="-39792875" y="1971800"/>
            <a:chExt cx="290650" cy="319025"/>
          </a:xfrm>
        </p:grpSpPr>
        <p:sp>
          <p:nvSpPr>
            <p:cNvPr id="6752" name="Google Shape;6752;p4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49"/>
          <p:cNvGrpSpPr/>
          <p:nvPr/>
        </p:nvGrpSpPr>
        <p:grpSpPr>
          <a:xfrm>
            <a:off x="4805486" y="2104445"/>
            <a:ext cx="298638" cy="344837"/>
            <a:chOff x="-39783425" y="2337925"/>
            <a:chExt cx="275700" cy="318350"/>
          </a:xfrm>
        </p:grpSpPr>
        <p:sp>
          <p:nvSpPr>
            <p:cNvPr id="6755" name="Google Shape;6755;p4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7" name="Google Shape;6757;p49"/>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8" name="Google Shape;6758;p49"/>
          <p:cNvGrpSpPr/>
          <p:nvPr/>
        </p:nvGrpSpPr>
        <p:grpSpPr>
          <a:xfrm>
            <a:off x="6800271" y="1682268"/>
            <a:ext cx="353232" cy="342806"/>
            <a:chOff x="-37956150" y="1948175"/>
            <a:chExt cx="326100" cy="316475"/>
          </a:xfrm>
        </p:grpSpPr>
        <p:sp>
          <p:nvSpPr>
            <p:cNvPr id="6759" name="Google Shape;6759;p4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9"/>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49"/>
          <p:cNvGrpSpPr/>
          <p:nvPr/>
        </p:nvGrpSpPr>
        <p:grpSpPr>
          <a:xfrm>
            <a:off x="6807188" y="2148937"/>
            <a:ext cx="345568" cy="223572"/>
            <a:chOff x="-37953000" y="2379000"/>
            <a:chExt cx="319025" cy="206400"/>
          </a:xfrm>
        </p:grpSpPr>
        <p:sp>
          <p:nvSpPr>
            <p:cNvPr id="6763" name="Google Shape;6763;p4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8" name="Google Shape;6768;p49"/>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9"/>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0" name="Google Shape;6770;p49"/>
          <p:cNvGrpSpPr/>
          <p:nvPr/>
        </p:nvGrpSpPr>
        <p:grpSpPr>
          <a:xfrm>
            <a:off x="1177056" y="3057552"/>
            <a:ext cx="298611" cy="343510"/>
            <a:chOff x="-42971725" y="3217825"/>
            <a:chExt cx="275675" cy="317125"/>
          </a:xfrm>
        </p:grpSpPr>
        <p:sp>
          <p:nvSpPr>
            <p:cNvPr id="6771" name="Google Shape;6771;p4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49"/>
          <p:cNvGrpSpPr/>
          <p:nvPr/>
        </p:nvGrpSpPr>
        <p:grpSpPr>
          <a:xfrm>
            <a:off x="1151019" y="3485173"/>
            <a:ext cx="350686" cy="312936"/>
            <a:chOff x="-42996150" y="3612600"/>
            <a:chExt cx="323750" cy="288900"/>
          </a:xfrm>
        </p:grpSpPr>
        <p:sp>
          <p:nvSpPr>
            <p:cNvPr id="6775" name="Google Shape;6775;p4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49"/>
          <p:cNvGrpSpPr/>
          <p:nvPr/>
        </p:nvGrpSpPr>
        <p:grpSpPr>
          <a:xfrm>
            <a:off x="1153578" y="3850969"/>
            <a:ext cx="345568" cy="343862"/>
            <a:chOff x="-42994575" y="3950300"/>
            <a:chExt cx="319025" cy="317450"/>
          </a:xfrm>
        </p:grpSpPr>
        <p:sp>
          <p:nvSpPr>
            <p:cNvPr id="6779" name="Google Shape;6779;p4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49"/>
          <p:cNvGrpSpPr/>
          <p:nvPr/>
        </p:nvGrpSpPr>
        <p:grpSpPr>
          <a:xfrm>
            <a:off x="3149945" y="3080597"/>
            <a:ext cx="344674" cy="343835"/>
            <a:chOff x="-41111350" y="3239100"/>
            <a:chExt cx="318200" cy="317425"/>
          </a:xfrm>
        </p:grpSpPr>
        <p:sp>
          <p:nvSpPr>
            <p:cNvPr id="6783" name="Google Shape;6783;p4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49"/>
          <p:cNvGrpSpPr/>
          <p:nvPr/>
        </p:nvGrpSpPr>
        <p:grpSpPr>
          <a:xfrm>
            <a:off x="3146533" y="3477509"/>
            <a:ext cx="351498" cy="343916"/>
            <a:chOff x="-41117650" y="3605525"/>
            <a:chExt cx="324500" cy="317500"/>
          </a:xfrm>
        </p:grpSpPr>
        <p:sp>
          <p:nvSpPr>
            <p:cNvPr id="6788" name="Google Shape;6788;p4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1" name="Google Shape;6791;p49"/>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2" name="Google Shape;6792;p49"/>
          <p:cNvGrpSpPr/>
          <p:nvPr/>
        </p:nvGrpSpPr>
        <p:grpSpPr>
          <a:xfrm>
            <a:off x="5257001" y="3060098"/>
            <a:ext cx="200500" cy="344701"/>
            <a:chOff x="-39205300" y="3220175"/>
            <a:chExt cx="185100" cy="318225"/>
          </a:xfrm>
        </p:grpSpPr>
        <p:sp>
          <p:nvSpPr>
            <p:cNvPr id="6793" name="Google Shape;6793;p4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49"/>
          <p:cNvGrpSpPr/>
          <p:nvPr/>
        </p:nvGrpSpPr>
        <p:grpSpPr>
          <a:xfrm>
            <a:off x="5218181" y="3459176"/>
            <a:ext cx="278139" cy="342345"/>
            <a:chOff x="-39248625" y="3588600"/>
            <a:chExt cx="256775" cy="316050"/>
          </a:xfrm>
        </p:grpSpPr>
        <p:sp>
          <p:nvSpPr>
            <p:cNvPr id="6796" name="Google Shape;6796;p4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8" name="Google Shape;6798;p49"/>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9"/>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49"/>
          <p:cNvGrpSpPr/>
          <p:nvPr/>
        </p:nvGrpSpPr>
        <p:grpSpPr>
          <a:xfrm>
            <a:off x="1517188" y="3057552"/>
            <a:ext cx="398184" cy="343835"/>
            <a:chOff x="-42651700" y="3217825"/>
            <a:chExt cx="367600" cy="317425"/>
          </a:xfrm>
        </p:grpSpPr>
        <p:sp>
          <p:nvSpPr>
            <p:cNvPr id="6801" name="Google Shape;6801;p4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49"/>
          <p:cNvGrpSpPr/>
          <p:nvPr/>
        </p:nvGrpSpPr>
        <p:grpSpPr>
          <a:xfrm>
            <a:off x="1550036" y="3458282"/>
            <a:ext cx="332488" cy="336740"/>
            <a:chOff x="-42617300" y="3587775"/>
            <a:chExt cx="306950" cy="310875"/>
          </a:xfrm>
        </p:grpSpPr>
        <p:sp>
          <p:nvSpPr>
            <p:cNvPr id="6806" name="Google Shape;6806;p4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8" name="Google Shape;6808;p49"/>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9" name="Google Shape;6809;p49"/>
          <p:cNvGrpSpPr/>
          <p:nvPr/>
        </p:nvGrpSpPr>
        <p:grpSpPr>
          <a:xfrm>
            <a:off x="3563493" y="3080164"/>
            <a:ext cx="349440" cy="343320"/>
            <a:chOff x="-40748275" y="3238700"/>
            <a:chExt cx="322600" cy="316950"/>
          </a:xfrm>
        </p:grpSpPr>
        <p:sp>
          <p:nvSpPr>
            <p:cNvPr id="6810" name="Google Shape;6810;p4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49"/>
          <p:cNvGrpSpPr/>
          <p:nvPr/>
        </p:nvGrpSpPr>
        <p:grpSpPr>
          <a:xfrm>
            <a:off x="3565862" y="3507162"/>
            <a:ext cx="344701" cy="313993"/>
            <a:chOff x="-40745125" y="3632900"/>
            <a:chExt cx="318225" cy="289875"/>
          </a:xfrm>
        </p:grpSpPr>
        <p:sp>
          <p:nvSpPr>
            <p:cNvPr id="6817" name="Google Shape;6817;p4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49"/>
          <p:cNvGrpSpPr/>
          <p:nvPr/>
        </p:nvGrpSpPr>
        <p:grpSpPr>
          <a:xfrm>
            <a:off x="3569708" y="3874664"/>
            <a:ext cx="337011" cy="343185"/>
            <a:chOff x="-40742750" y="3972175"/>
            <a:chExt cx="311125" cy="316825"/>
          </a:xfrm>
        </p:grpSpPr>
        <p:sp>
          <p:nvSpPr>
            <p:cNvPr id="6825" name="Google Shape;6825;p4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49"/>
          <p:cNvGrpSpPr/>
          <p:nvPr/>
        </p:nvGrpSpPr>
        <p:grpSpPr>
          <a:xfrm>
            <a:off x="5639761" y="3061804"/>
            <a:ext cx="247430" cy="342995"/>
            <a:chOff x="-38860325" y="3221750"/>
            <a:chExt cx="228425" cy="316650"/>
          </a:xfrm>
        </p:grpSpPr>
        <p:sp>
          <p:nvSpPr>
            <p:cNvPr id="6828" name="Google Shape;6828;p4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49"/>
          <p:cNvGrpSpPr/>
          <p:nvPr/>
        </p:nvGrpSpPr>
        <p:grpSpPr>
          <a:xfrm>
            <a:off x="5587293" y="3462723"/>
            <a:ext cx="352365" cy="340341"/>
            <a:chOff x="-38905225" y="3591875"/>
            <a:chExt cx="325300" cy="314200"/>
          </a:xfrm>
        </p:grpSpPr>
        <p:sp>
          <p:nvSpPr>
            <p:cNvPr id="6833" name="Google Shape;6833;p4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6" name="Google Shape;6836;p49"/>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7" name="Google Shape;6837;p49"/>
          <p:cNvGrpSpPr/>
          <p:nvPr/>
        </p:nvGrpSpPr>
        <p:grpSpPr>
          <a:xfrm>
            <a:off x="7262295" y="3448891"/>
            <a:ext cx="269608" cy="342779"/>
            <a:chOff x="-37370925" y="3579105"/>
            <a:chExt cx="248900" cy="316450"/>
          </a:xfrm>
        </p:grpSpPr>
        <p:sp>
          <p:nvSpPr>
            <p:cNvPr id="6838" name="Google Shape;6838;p4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0" name="Google Shape;6840;p49"/>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9"/>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2" name="Google Shape;6842;p49"/>
          <p:cNvGrpSpPr/>
          <p:nvPr/>
        </p:nvGrpSpPr>
        <p:grpSpPr>
          <a:xfrm>
            <a:off x="1932108" y="3851836"/>
            <a:ext cx="344701" cy="342995"/>
            <a:chOff x="-42259725" y="3951100"/>
            <a:chExt cx="318225" cy="316650"/>
          </a:xfrm>
        </p:grpSpPr>
        <p:sp>
          <p:nvSpPr>
            <p:cNvPr id="6843" name="Google Shape;6843;p4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49"/>
          <p:cNvGrpSpPr/>
          <p:nvPr/>
        </p:nvGrpSpPr>
        <p:grpSpPr>
          <a:xfrm>
            <a:off x="3970164" y="3111306"/>
            <a:ext cx="343835" cy="313126"/>
            <a:chOff x="-40378075" y="3267450"/>
            <a:chExt cx="317425" cy="289075"/>
          </a:xfrm>
        </p:grpSpPr>
        <p:sp>
          <p:nvSpPr>
            <p:cNvPr id="6846" name="Google Shape;6846;p4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49"/>
          <p:cNvGrpSpPr/>
          <p:nvPr/>
        </p:nvGrpSpPr>
        <p:grpSpPr>
          <a:xfrm>
            <a:off x="3973563" y="3476453"/>
            <a:ext cx="337038" cy="342995"/>
            <a:chOff x="-40372575" y="3604550"/>
            <a:chExt cx="311150" cy="316650"/>
          </a:xfrm>
        </p:grpSpPr>
        <p:sp>
          <p:nvSpPr>
            <p:cNvPr id="6851" name="Google Shape;6851;p4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4" name="Google Shape;6854;p49"/>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5" name="Google Shape;6855;p49"/>
          <p:cNvGrpSpPr/>
          <p:nvPr/>
        </p:nvGrpSpPr>
        <p:grpSpPr>
          <a:xfrm>
            <a:off x="5989185" y="3060098"/>
            <a:ext cx="369940" cy="345026"/>
            <a:chOff x="-38542250" y="3220175"/>
            <a:chExt cx="341525" cy="318525"/>
          </a:xfrm>
        </p:grpSpPr>
        <p:sp>
          <p:nvSpPr>
            <p:cNvPr id="6856" name="Google Shape;6856;p4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49"/>
          <p:cNvGrpSpPr/>
          <p:nvPr/>
        </p:nvGrpSpPr>
        <p:grpSpPr>
          <a:xfrm>
            <a:off x="6002657" y="3458526"/>
            <a:ext cx="342995" cy="342156"/>
            <a:chOff x="-38537400" y="3588000"/>
            <a:chExt cx="316650" cy="315875"/>
          </a:xfrm>
        </p:grpSpPr>
        <p:sp>
          <p:nvSpPr>
            <p:cNvPr id="6860" name="Google Shape;6860;p4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49"/>
          <p:cNvGrpSpPr/>
          <p:nvPr/>
        </p:nvGrpSpPr>
        <p:grpSpPr>
          <a:xfrm>
            <a:off x="6001804" y="3855248"/>
            <a:ext cx="344701" cy="342995"/>
            <a:chOff x="-38538975" y="3954250"/>
            <a:chExt cx="318225" cy="316650"/>
          </a:xfrm>
        </p:grpSpPr>
        <p:sp>
          <p:nvSpPr>
            <p:cNvPr id="6865" name="Google Shape;6865;p4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49"/>
          <p:cNvGrpSpPr/>
          <p:nvPr/>
        </p:nvGrpSpPr>
        <p:grpSpPr>
          <a:xfrm>
            <a:off x="7223057" y="3850545"/>
            <a:ext cx="348086" cy="344701"/>
            <a:chOff x="-37385100" y="3949908"/>
            <a:chExt cx="321350" cy="318225"/>
          </a:xfrm>
        </p:grpSpPr>
        <p:sp>
          <p:nvSpPr>
            <p:cNvPr id="6868" name="Google Shape;6868;p4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49"/>
          <p:cNvGrpSpPr/>
          <p:nvPr/>
        </p:nvGrpSpPr>
        <p:grpSpPr>
          <a:xfrm>
            <a:off x="2339986" y="3056902"/>
            <a:ext cx="343862" cy="343645"/>
            <a:chOff x="-41895050" y="3217225"/>
            <a:chExt cx="317450" cy="317250"/>
          </a:xfrm>
        </p:grpSpPr>
        <p:sp>
          <p:nvSpPr>
            <p:cNvPr id="6871" name="Google Shape;6871;p4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49"/>
          <p:cNvGrpSpPr/>
          <p:nvPr/>
        </p:nvGrpSpPr>
        <p:grpSpPr>
          <a:xfrm>
            <a:off x="2339567" y="3455114"/>
            <a:ext cx="344701" cy="342995"/>
            <a:chOff x="-41893475" y="3584850"/>
            <a:chExt cx="318225" cy="316650"/>
          </a:xfrm>
        </p:grpSpPr>
        <p:sp>
          <p:nvSpPr>
            <p:cNvPr id="6877" name="Google Shape;6877;p4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1" name="Google Shape;6881;p49"/>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9"/>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3" name="Google Shape;6883;p49"/>
          <p:cNvGrpSpPr/>
          <p:nvPr/>
        </p:nvGrpSpPr>
        <p:grpSpPr>
          <a:xfrm>
            <a:off x="4391046" y="3477292"/>
            <a:ext cx="312909" cy="343862"/>
            <a:chOff x="-39998250" y="3605325"/>
            <a:chExt cx="288875" cy="317450"/>
          </a:xfrm>
        </p:grpSpPr>
        <p:sp>
          <p:nvSpPr>
            <p:cNvPr id="6884" name="Google Shape;6884;p4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49"/>
          <p:cNvGrpSpPr/>
          <p:nvPr/>
        </p:nvGrpSpPr>
        <p:grpSpPr>
          <a:xfrm>
            <a:off x="4376003" y="3874881"/>
            <a:ext cx="342995" cy="342968"/>
            <a:chOff x="-40011050" y="3972375"/>
            <a:chExt cx="316650" cy="316625"/>
          </a:xfrm>
        </p:grpSpPr>
        <p:sp>
          <p:nvSpPr>
            <p:cNvPr id="6887" name="Google Shape;6887;p4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49"/>
          <p:cNvGrpSpPr/>
          <p:nvPr/>
        </p:nvGrpSpPr>
        <p:grpSpPr>
          <a:xfrm>
            <a:off x="6452043" y="3062671"/>
            <a:ext cx="247457" cy="342129"/>
            <a:chOff x="-38129425" y="3222550"/>
            <a:chExt cx="228450" cy="315850"/>
          </a:xfrm>
        </p:grpSpPr>
        <p:sp>
          <p:nvSpPr>
            <p:cNvPr id="6890" name="Google Shape;6890;p4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49"/>
          <p:cNvGrpSpPr/>
          <p:nvPr/>
        </p:nvGrpSpPr>
        <p:grpSpPr>
          <a:xfrm>
            <a:off x="6403434" y="3458526"/>
            <a:ext cx="344674" cy="342995"/>
            <a:chOff x="-38172725" y="3588000"/>
            <a:chExt cx="318200" cy="316650"/>
          </a:xfrm>
        </p:grpSpPr>
        <p:sp>
          <p:nvSpPr>
            <p:cNvPr id="6893" name="Google Shape;6893;p4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49"/>
          <p:cNvGrpSpPr/>
          <p:nvPr/>
        </p:nvGrpSpPr>
        <p:grpSpPr>
          <a:xfrm>
            <a:off x="6473802" y="3856087"/>
            <a:ext cx="203939" cy="342995"/>
            <a:chOff x="-38109725" y="3955025"/>
            <a:chExt cx="188275" cy="316650"/>
          </a:xfrm>
        </p:grpSpPr>
        <p:sp>
          <p:nvSpPr>
            <p:cNvPr id="6902" name="Google Shape;6902;p4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4" name="Google Shape;6904;p49"/>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5" name="Google Shape;6905;p49"/>
          <p:cNvGrpSpPr/>
          <p:nvPr/>
        </p:nvGrpSpPr>
        <p:grpSpPr>
          <a:xfrm>
            <a:off x="2740068" y="3058609"/>
            <a:ext cx="346407" cy="342156"/>
            <a:chOff x="-41530375" y="3218800"/>
            <a:chExt cx="319800" cy="315875"/>
          </a:xfrm>
        </p:grpSpPr>
        <p:sp>
          <p:nvSpPr>
            <p:cNvPr id="6906" name="Google Shape;6906;p4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49"/>
          <p:cNvGrpSpPr/>
          <p:nvPr/>
        </p:nvGrpSpPr>
        <p:grpSpPr>
          <a:xfrm>
            <a:off x="2742194" y="3529340"/>
            <a:ext cx="342156" cy="267930"/>
            <a:chOff x="-41526450" y="3653375"/>
            <a:chExt cx="315875" cy="247350"/>
          </a:xfrm>
        </p:grpSpPr>
        <p:sp>
          <p:nvSpPr>
            <p:cNvPr id="6909" name="Google Shape;6909;p4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49"/>
          <p:cNvGrpSpPr/>
          <p:nvPr/>
        </p:nvGrpSpPr>
        <p:grpSpPr>
          <a:xfrm>
            <a:off x="2743480" y="3851836"/>
            <a:ext cx="339583" cy="342995"/>
            <a:chOff x="-41526450" y="3951100"/>
            <a:chExt cx="313500" cy="316650"/>
          </a:xfrm>
        </p:grpSpPr>
        <p:sp>
          <p:nvSpPr>
            <p:cNvPr id="6912" name="Google Shape;6912;p4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49"/>
          <p:cNvGrpSpPr/>
          <p:nvPr/>
        </p:nvGrpSpPr>
        <p:grpSpPr>
          <a:xfrm>
            <a:off x="4797395" y="3079731"/>
            <a:ext cx="314832" cy="344701"/>
            <a:chOff x="-39625900" y="3238300"/>
            <a:chExt cx="290650" cy="318225"/>
          </a:xfrm>
        </p:grpSpPr>
        <p:sp>
          <p:nvSpPr>
            <p:cNvPr id="6916" name="Google Shape;6916;p4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8" name="Google Shape;6918;p49"/>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9" name="Google Shape;6919;p49"/>
          <p:cNvGrpSpPr/>
          <p:nvPr/>
        </p:nvGrpSpPr>
        <p:grpSpPr>
          <a:xfrm>
            <a:off x="4785019" y="3874475"/>
            <a:ext cx="339583" cy="343429"/>
            <a:chOff x="-39647175" y="3972000"/>
            <a:chExt cx="313500" cy="317050"/>
          </a:xfrm>
        </p:grpSpPr>
        <p:sp>
          <p:nvSpPr>
            <p:cNvPr id="6920" name="Google Shape;6920;p4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49"/>
          <p:cNvGrpSpPr/>
          <p:nvPr/>
        </p:nvGrpSpPr>
        <p:grpSpPr>
          <a:xfrm>
            <a:off x="6802835" y="3061614"/>
            <a:ext cx="348113" cy="343835"/>
            <a:chOff x="-37808850" y="3221575"/>
            <a:chExt cx="321375" cy="317425"/>
          </a:xfrm>
        </p:grpSpPr>
        <p:sp>
          <p:nvSpPr>
            <p:cNvPr id="6924" name="Google Shape;6924;p4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49"/>
          <p:cNvGrpSpPr/>
          <p:nvPr/>
        </p:nvGrpSpPr>
        <p:grpSpPr>
          <a:xfrm>
            <a:off x="6804108" y="3518134"/>
            <a:ext cx="345568" cy="223572"/>
            <a:chOff x="-37806500" y="3643030"/>
            <a:chExt cx="319025" cy="206400"/>
          </a:xfrm>
        </p:grpSpPr>
        <p:sp>
          <p:nvSpPr>
            <p:cNvPr id="6927" name="Google Shape;6927;p4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49"/>
          <p:cNvGrpSpPr/>
          <p:nvPr/>
        </p:nvGrpSpPr>
        <p:grpSpPr>
          <a:xfrm>
            <a:off x="6806247" y="3854381"/>
            <a:ext cx="341289" cy="344701"/>
            <a:chOff x="-37804925" y="3953450"/>
            <a:chExt cx="315075" cy="318225"/>
          </a:xfrm>
        </p:grpSpPr>
        <p:sp>
          <p:nvSpPr>
            <p:cNvPr id="6930" name="Google Shape;6930;p4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3" name="Google Shape;6933;p49"/>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37"/>
        <p:cNvGrpSpPr/>
        <p:nvPr/>
      </p:nvGrpSpPr>
      <p:grpSpPr>
        <a:xfrm>
          <a:off x="0" y="0"/>
          <a:ext cx="0" cy="0"/>
          <a:chOff x="0" y="0"/>
          <a:chExt cx="0" cy="0"/>
        </a:xfrm>
      </p:grpSpPr>
      <p:sp>
        <p:nvSpPr>
          <p:cNvPr id="6938" name="Google Shape;6938;p50"/>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939" name="Google Shape;6939;p50"/>
          <p:cNvGrpSpPr/>
          <p:nvPr/>
        </p:nvGrpSpPr>
        <p:grpSpPr>
          <a:xfrm>
            <a:off x="1055960" y="1681536"/>
            <a:ext cx="276267" cy="336065"/>
            <a:chOff x="-35830350" y="1912725"/>
            <a:chExt cx="241050" cy="293225"/>
          </a:xfrm>
        </p:grpSpPr>
        <p:sp>
          <p:nvSpPr>
            <p:cNvPr id="6940" name="Google Shape;6940;p50"/>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0"/>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0"/>
          <p:cNvGrpSpPr/>
          <p:nvPr/>
        </p:nvGrpSpPr>
        <p:grpSpPr>
          <a:xfrm>
            <a:off x="1026190" y="2108631"/>
            <a:ext cx="335807" cy="334031"/>
            <a:chOff x="-35854750" y="2272675"/>
            <a:chExt cx="293000" cy="291450"/>
          </a:xfrm>
        </p:grpSpPr>
        <p:sp>
          <p:nvSpPr>
            <p:cNvPr id="6943" name="Google Shape;6943;p50"/>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0"/>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0"/>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50"/>
          <p:cNvGrpSpPr/>
          <p:nvPr/>
        </p:nvGrpSpPr>
        <p:grpSpPr>
          <a:xfrm>
            <a:off x="1025731" y="2502659"/>
            <a:ext cx="336724" cy="334948"/>
            <a:chOff x="-35853975" y="2631825"/>
            <a:chExt cx="293800" cy="292250"/>
          </a:xfrm>
        </p:grpSpPr>
        <p:sp>
          <p:nvSpPr>
            <p:cNvPr id="6947" name="Google Shape;6947;p50"/>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0"/>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0"/>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0"/>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0"/>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50"/>
          <p:cNvGrpSpPr/>
          <p:nvPr/>
        </p:nvGrpSpPr>
        <p:grpSpPr>
          <a:xfrm>
            <a:off x="3140521" y="1682553"/>
            <a:ext cx="334031" cy="334031"/>
            <a:chOff x="-34032200" y="1916675"/>
            <a:chExt cx="291450" cy="291450"/>
          </a:xfrm>
        </p:grpSpPr>
        <p:sp>
          <p:nvSpPr>
            <p:cNvPr id="6953" name="Google Shape;6953;p50"/>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0"/>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0"/>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0"/>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7" name="Google Shape;6957;p50"/>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8" name="Google Shape;6958;p50"/>
          <p:cNvGrpSpPr/>
          <p:nvPr/>
        </p:nvGrpSpPr>
        <p:grpSpPr>
          <a:xfrm>
            <a:off x="3140077" y="2502659"/>
            <a:ext cx="334919" cy="334948"/>
            <a:chOff x="-34032200" y="2634975"/>
            <a:chExt cx="292225" cy="292250"/>
          </a:xfrm>
        </p:grpSpPr>
        <p:sp>
          <p:nvSpPr>
            <p:cNvPr id="6959" name="Google Shape;6959;p5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0"/>
          <p:cNvGrpSpPr/>
          <p:nvPr/>
        </p:nvGrpSpPr>
        <p:grpSpPr>
          <a:xfrm>
            <a:off x="5239889" y="1682108"/>
            <a:ext cx="338558" cy="334919"/>
            <a:chOff x="-32245875" y="1938725"/>
            <a:chExt cx="295400" cy="292225"/>
          </a:xfrm>
        </p:grpSpPr>
        <p:sp>
          <p:nvSpPr>
            <p:cNvPr id="6963" name="Google Shape;6963;p50"/>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0"/>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0"/>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0"/>
          <p:cNvGrpSpPr/>
          <p:nvPr/>
        </p:nvGrpSpPr>
        <p:grpSpPr>
          <a:xfrm>
            <a:off x="5236737" y="2109303"/>
            <a:ext cx="344861" cy="332684"/>
            <a:chOff x="-32243500" y="2299850"/>
            <a:chExt cx="300900" cy="290275"/>
          </a:xfrm>
        </p:grpSpPr>
        <p:sp>
          <p:nvSpPr>
            <p:cNvPr id="6967" name="Google Shape;6967;p50"/>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0"/>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9" name="Google Shape;6969;p50"/>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0" name="Google Shape;6970;p50"/>
          <p:cNvGrpSpPr/>
          <p:nvPr/>
        </p:nvGrpSpPr>
        <p:grpSpPr>
          <a:xfrm>
            <a:off x="1449401" y="1681651"/>
            <a:ext cx="334919" cy="335836"/>
            <a:chOff x="-35495600" y="1912725"/>
            <a:chExt cx="292225" cy="293025"/>
          </a:xfrm>
        </p:grpSpPr>
        <p:sp>
          <p:nvSpPr>
            <p:cNvPr id="6971" name="Google Shape;6971;p50"/>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0"/>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0"/>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4" name="Google Shape;6974;p50"/>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5" name="Google Shape;6975;p50"/>
          <p:cNvGrpSpPr/>
          <p:nvPr/>
        </p:nvGrpSpPr>
        <p:grpSpPr>
          <a:xfrm>
            <a:off x="1449401" y="2503118"/>
            <a:ext cx="334919" cy="334031"/>
            <a:chOff x="-35495600" y="2631825"/>
            <a:chExt cx="292225" cy="291450"/>
          </a:xfrm>
        </p:grpSpPr>
        <p:sp>
          <p:nvSpPr>
            <p:cNvPr id="6976" name="Google Shape;6976;p50"/>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0"/>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0"/>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0"/>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50"/>
          <p:cNvGrpSpPr/>
          <p:nvPr/>
        </p:nvGrpSpPr>
        <p:grpSpPr>
          <a:xfrm>
            <a:off x="3563288" y="1682553"/>
            <a:ext cx="334031" cy="334031"/>
            <a:chOff x="-33673825" y="1916675"/>
            <a:chExt cx="291450" cy="291450"/>
          </a:xfrm>
        </p:grpSpPr>
        <p:sp>
          <p:nvSpPr>
            <p:cNvPr id="6981" name="Google Shape;6981;p50"/>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0"/>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0"/>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0"/>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50"/>
          <p:cNvGrpSpPr/>
          <p:nvPr/>
        </p:nvGrpSpPr>
        <p:grpSpPr>
          <a:xfrm>
            <a:off x="3561039" y="2107743"/>
            <a:ext cx="338529" cy="335807"/>
            <a:chOff x="-33676975" y="2275050"/>
            <a:chExt cx="295375" cy="293000"/>
          </a:xfrm>
        </p:grpSpPr>
        <p:sp>
          <p:nvSpPr>
            <p:cNvPr id="6986" name="Google Shape;6986;p50"/>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0"/>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0"/>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50"/>
          <p:cNvGrpSpPr/>
          <p:nvPr/>
        </p:nvGrpSpPr>
        <p:grpSpPr>
          <a:xfrm>
            <a:off x="3563288" y="2502444"/>
            <a:ext cx="334031" cy="335378"/>
            <a:chOff x="-33673825" y="2634975"/>
            <a:chExt cx="291450" cy="292625"/>
          </a:xfrm>
        </p:grpSpPr>
        <p:sp>
          <p:nvSpPr>
            <p:cNvPr id="6990" name="Google Shape;6990;p50"/>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0"/>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50"/>
          <p:cNvGrpSpPr/>
          <p:nvPr/>
        </p:nvGrpSpPr>
        <p:grpSpPr>
          <a:xfrm>
            <a:off x="5679739" y="1682524"/>
            <a:ext cx="311453" cy="334088"/>
            <a:chOff x="-31874100" y="1939525"/>
            <a:chExt cx="271750" cy="291500"/>
          </a:xfrm>
        </p:grpSpPr>
        <p:sp>
          <p:nvSpPr>
            <p:cNvPr id="6993" name="Google Shape;6993;p50"/>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0"/>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5" name="Google Shape;6995;p50"/>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6" name="Google Shape;6996;p50"/>
          <p:cNvGrpSpPr/>
          <p:nvPr/>
        </p:nvGrpSpPr>
        <p:grpSpPr>
          <a:xfrm>
            <a:off x="5662132" y="2503504"/>
            <a:ext cx="346667" cy="333257"/>
            <a:chOff x="-31889075" y="2658950"/>
            <a:chExt cx="302475" cy="290775"/>
          </a:xfrm>
        </p:grpSpPr>
        <p:sp>
          <p:nvSpPr>
            <p:cNvPr id="6997" name="Google Shape;6997;p50"/>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0"/>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9" name="Google Shape;6999;p50"/>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0" name="Google Shape;7000;p50"/>
          <p:cNvGrpSpPr/>
          <p:nvPr/>
        </p:nvGrpSpPr>
        <p:grpSpPr>
          <a:xfrm>
            <a:off x="1872611" y="1681651"/>
            <a:ext cx="334919" cy="335836"/>
            <a:chOff x="-35136450" y="1912725"/>
            <a:chExt cx="292225" cy="293025"/>
          </a:xfrm>
        </p:grpSpPr>
        <p:sp>
          <p:nvSpPr>
            <p:cNvPr id="7001" name="Google Shape;7001;p50"/>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0"/>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0"/>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50"/>
          <p:cNvGrpSpPr/>
          <p:nvPr/>
        </p:nvGrpSpPr>
        <p:grpSpPr>
          <a:xfrm>
            <a:off x="1873055" y="2108387"/>
            <a:ext cx="334031" cy="334518"/>
            <a:chOff x="-35134875" y="2272675"/>
            <a:chExt cx="291450" cy="291875"/>
          </a:xfrm>
        </p:grpSpPr>
        <p:sp>
          <p:nvSpPr>
            <p:cNvPr id="7005" name="Google Shape;7005;p50"/>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0"/>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0"/>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0"/>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50"/>
          <p:cNvGrpSpPr/>
          <p:nvPr/>
        </p:nvGrpSpPr>
        <p:grpSpPr>
          <a:xfrm>
            <a:off x="1912324" y="2503118"/>
            <a:ext cx="255494" cy="334031"/>
            <a:chOff x="-35101800" y="2631050"/>
            <a:chExt cx="222925" cy="291450"/>
          </a:xfrm>
        </p:grpSpPr>
        <p:sp>
          <p:nvSpPr>
            <p:cNvPr id="7010" name="Google Shape;7010;p50"/>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0"/>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0"/>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0"/>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4" name="Google Shape;7014;p50"/>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5" name="Google Shape;7015;p50"/>
          <p:cNvGrpSpPr/>
          <p:nvPr/>
        </p:nvGrpSpPr>
        <p:grpSpPr>
          <a:xfrm>
            <a:off x="3979357" y="2107743"/>
            <a:ext cx="334031" cy="335807"/>
            <a:chOff x="-33314675" y="2275050"/>
            <a:chExt cx="291450" cy="293000"/>
          </a:xfrm>
        </p:grpSpPr>
        <p:sp>
          <p:nvSpPr>
            <p:cNvPr id="7016" name="Google Shape;7016;p50"/>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0"/>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0"/>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9" name="Google Shape;7019;p50"/>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0" name="Google Shape;7020;p50"/>
          <p:cNvGrpSpPr/>
          <p:nvPr/>
        </p:nvGrpSpPr>
        <p:grpSpPr>
          <a:xfrm>
            <a:off x="6090314" y="1682567"/>
            <a:ext cx="334031" cy="334002"/>
            <a:chOff x="-31523625" y="1939525"/>
            <a:chExt cx="291450" cy="291425"/>
          </a:xfrm>
        </p:grpSpPr>
        <p:sp>
          <p:nvSpPr>
            <p:cNvPr id="7021" name="Google Shape;7021;p50"/>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0"/>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0"/>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0"/>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0"/>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0"/>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0"/>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0"/>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0"/>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0"/>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0"/>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0"/>
          <p:cNvGrpSpPr/>
          <p:nvPr/>
        </p:nvGrpSpPr>
        <p:grpSpPr>
          <a:xfrm>
            <a:off x="6089411" y="2108630"/>
            <a:ext cx="335836" cy="334031"/>
            <a:chOff x="-31523625" y="2298675"/>
            <a:chExt cx="293025" cy="291450"/>
          </a:xfrm>
        </p:grpSpPr>
        <p:sp>
          <p:nvSpPr>
            <p:cNvPr id="7033" name="Google Shape;7033;p50"/>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0"/>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0"/>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6" name="Google Shape;7036;p50"/>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0"/>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8" name="Google Shape;7038;p50"/>
          <p:cNvGrpSpPr/>
          <p:nvPr/>
        </p:nvGrpSpPr>
        <p:grpSpPr>
          <a:xfrm>
            <a:off x="2305764" y="1682568"/>
            <a:ext cx="313258" cy="334002"/>
            <a:chOff x="-34767825" y="1914325"/>
            <a:chExt cx="273325" cy="291425"/>
          </a:xfrm>
        </p:grpSpPr>
        <p:sp>
          <p:nvSpPr>
            <p:cNvPr id="7039" name="Google Shape;7039;p50"/>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0"/>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0"/>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0"/>
          <p:cNvGrpSpPr/>
          <p:nvPr/>
        </p:nvGrpSpPr>
        <p:grpSpPr>
          <a:xfrm>
            <a:off x="2294031" y="2107728"/>
            <a:ext cx="336724" cy="335836"/>
            <a:chOff x="-34778075" y="2272675"/>
            <a:chExt cx="293800" cy="293025"/>
          </a:xfrm>
        </p:grpSpPr>
        <p:sp>
          <p:nvSpPr>
            <p:cNvPr id="7043" name="Google Shape;7043;p50"/>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0"/>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0"/>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50"/>
          <p:cNvGrpSpPr/>
          <p:nvPr/>
        </p:nvGrpSpPr>
        <p:grpSpPr>
          <a:xfrm>
            <a:off x="2295378" y="2503118"/>
            <a:ext cx="334031" cy="334031"/>
            <a:chOff x="-34776500" y="2631825"/>
            <a:chExt cx="291450" cy="291450"/>
          </a:xfrm>
        </p:grpSpPr>
        <p:sp>
          <p:nvSpPr>
            <p:cNvPr id="7047" name="Google Shape;7047;p50"/>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0"/>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0"/>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50"/>
          <p:cNvGrpSpPr/>
          <p:nvPr/>
        </p:nvGrpSpPr>
        <p:grpSpPr>
          <a:xfrm>
            <a:off x="4403027" y="1680304"/>
            <a:ext cx="334919" cy="338529"/>
            <a:chOff x="-32956300" y="1915900"/>
            <a:chExt cx="292225" cy="295375"/>
          </a:xfrm>
        </p:grpSpPr>
        <p:sp>
          <p:nvSpPr>
            <p:cNvPr id="7051" name="Google Shape;7051;p50"/>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0"/>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3" name="Google Shape;7053;p50"/>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0"/>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5" name="Google Shape;7055;p50"/>
          <p:cNvGrpSpPr/>
          <p:nvPr/>
        </p:nvGrpSpPr>
        <p:grpSpPr>
          <a:xfrm>
            <a:off x="6507301" y="1682567"/>
            <a:ext cx="336724" cy="334002"/>
            <a:chOff x="-31166825" y="1939525"/>
            <a:chExt cx="293800" cy="291425"/>
          </a:xfrm>
        </p:grpSpPr>
        <p:sp>
          <p:nvSpPr>
            <p:cNvPr id="7056" name="Google Shape;7056;p50"/>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0"/>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0"/>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0"/>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0"/>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0"/>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0"/>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0"/>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0"/>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0"/>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0"/>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50"/>
          <p:cNvGrpSpPr/>
          <p:nvPr/>
        </p:nvGrpSpPr>
        <p:grpSpPr>
          <a:xfrm>
            <a:off x="6508203" y="2108372"/>
            <a:ext cx="334919" cy="334547"/>
            <a:chOff x="-31165250" y="2298675"/>
            <a:chExt cx="292225" cy="291900"/>
          </a:xfrm>
        </p:grpSpPr>
        <p:sp>
          <p:nvSpPr>
            <p:cNvPr id="7068" name="Google Shape;7068;p50"/>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0"/>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0"/>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50"/>
          <p:cNvGrpSpPr/>
          <p:nvPr/>
        </p:nvGrpSpPr>
        <p:grpSpPr>
          <a:xfrm>
            <a:off x="6508662" y="2503131"/>
            <a:ext cx="334002" cy="334002"/>
            <a:chOff x="-31164450" y="2657050"/>
            <a:chExt cx="291425" cy="291425"/>
          </a:xfrm>
        </p:grpSpPr>
        <p:sp>
          <p:nvSpPr>
            <p:cNvPr id="7072" name="Google Shape;7072;p50"/>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0"/>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0"/>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0"/>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6" name="Google Shape;7076;p50"/>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7" name="Google Shape;7077;p50"/>
          <p:cNvGrpSpPr/>
          <p:nvPr/>
        </p:nvGrpSpPr>
        <p:grpSpPr>
          <a:xfrm>
            <a:off x="2709198" y="1682224"/>
            <a:ext cx="338529" cy="334690"/>
            <a:chOff x="-34421275" y="1912725"/>
            <a:chExt cx="295375" cy="292025"/>
          </a:xfrm>
        </p:grpSpPr>
        <p:sp>
          <p:nvSpPr>
            <p:cNvPr id="7078" name="Google Shape;7078;p50"/>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0"/>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50"/>
          <p:cNvGrpSpPr/>
          <p:nvPr/>
        </p:nvGrpSpPr>
        <p:grpSpPr>
          <a:xfrm>
            <a:off x="2708296" y="2107728"/>
            <a:ext cx="340334" cy="335836"/>
            <a:chOff x="-34418125" y="2271100"/>
            <a:chExt cx="296950" cy="293025"/>
          </a:xfrm>
        </p:grpSpPr>
        <p:sp>
          <p:nvSpPr>
            <p:cNvPr id="7081" name="Google Shape;7081;p50"/>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0"/>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0"/>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0"/>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0"/>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50"/>
          <p:cNvGrpSpPr/>
          <p:nvPr/>
        </p:nvGrpSpPr>
        <p:grpSpPr>
          <a:xfrm>
            <a:off x="2709198" y="2503118"/>
            <a:ext cx="338529" cy="334031"/>
            <a:chOff x="-34421275" y="2631050"/>
            <a:chExt cx="295375" cy="291450"/>
          </a:xfrm>
        </p:grpSpPr>
        <p:sp>
          <p:nvSpPr>
            <p:cNvPr id="7087" name="Google Shape;7087;p50"/>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0"/>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0"/>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0"/>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1" name="Google Shape;7091;p50"/>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0"/>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0"/>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50"/>
          <p:cNvGrpSpPr/>
          <p:nvPr/>
        </p:nvGrpSpPr>
        <p:grpSpPr>
          <a:xfrm>
            <a:off x="6938569" y="1683011"/>
            <a:ext cx="334031" cy="333114"/>
            <a:chOff x="-30805300" y="1938725"/>
            <a:chExt cx="291450" cy="290650"/>
          </a:xfrm>
        </p:grpSpPr>
        <p:sp>
          <p:nvSpPr>
            <p:cNvPr id="7095" name="Google Shape;7095;p50"/>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0"/>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50"/>
          <p:cNvGrpSpPr/>
          <p:nvPr/>
        </p:nvGrpSpPr>
        <p:grpSpPr>
          <a:xfrm>
            <a:off x="6939028" y="2108816"/>
            <a:ext cx="333114" cy="333658"/>
            <a:chOff x="-30805300" y="2298675"/>
            <a:chExt cx="290650" cy="291125"/>
          </a:xfrm>
        </p:grpSpPr>
        <p:sp>
          <p:nvSpPr>
            <p:cNvPr id="7098" name="Google Shape;7098;p50"/>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0"/>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0"/>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0"/>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50"/>
          <p:cNvGrpSpPr/>
          <p:nvPr/>
        </p:nvGrpSpPr>
        <p:grpSpPr>
          <a:xfrm>
            <a:off x="6938584" y="2503131"/>
            <a:ext cx="334002" cy="334002"/>
            <a:chOff x="-30806075" y="2657050"/>
            <a:chExt cx="291425" cy="291425"/>
          </a:xfrm>
        </p:grpSpPr>
        <p:sp>
          <p:nvSpPr>
            <p:cNvPr id="7103" name="Google Shape;7103;p50"/>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0"/>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0"/>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50"/>
          <p:cNvGrpSpPr/>
          <p:nvPr/>
        </p:nvGrpSpPr>
        <p:grpSpPr>
          <a:xfrm>
            <a:off x="7780406" y="2108643"/>
            <a:ext cx="334002" cy="334002"/>
            <a:chOff x="-30064925" y="2332550"/>
            <a:chExt cx="291425" cy="291425"/>
          </a:xfrm>
        </p:grpSpPr>
        <p:sp>
          <p:nvSpPr>
            <p:cNvPr id="7107" name="Google Shape;7107;p50"/>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0"/>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0"/>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50"/>
          <p:cNvGrpSpPr/>
          <p:nvPr/>
        </p:nvGrpSpPr>
        <p:grpSpPr>
          <a:xfrm>
            <a:off x="1055057" y="3057139"/>
            <a:ext cx="278073" cy="334031"/>
            <a:chOff x="-35814600" y="3202075"/>
            <a:chExt cx="242625" cy="291450"/>
          </a:xfrm>
        </p:grpSpPr>
        <p:sp>
          <p:nvSpPr>
            <p:cNvPr id="7111" name="Google Shape;7111;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0"/>
          <p:cNvGrpSpPr/>
          <p:nvPr/>
        </p:nvGrpSpPr>
        <p:grpSpPr>
          <a:xfrm>
            <a:off x="1027077" y="3473603"/>
            <a:ext cx="334031" cy="334260"/>
            <a:chOff x="-35839800" y="3561025"/>
            <a:chExt cx="291450" cy="291650"/>
          </a:xfrm>
        </p:grpSpPr>
        <p:sp>
          <p:nvSpPr>
            <p:cNvPr id="7119" name="Google Shape;7119;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6" name="Google Shape;7126;p50"/>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50"/>
          <p:cNvGrpSpPr/>
          <p:nvPr/>
        </p:nvGrpSpPr>
        <p:grpSpPr>
          <a:xfrm>
            <a:off x="3140520" y="3057138"/>
            <a:ext cx="334031" cy="334031"/>
            <a:chOff x="-34003850" y="3227275"/>
            <a:chExt cx="291450" cy="291450"/>
          </a:xfrm>
        </p:grpSpPr>
        <p:sp>
          <p:nvSpPr>
            <p:cNvPr id="7128" name="Google Shape;7128;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50"/>
          <p:cNvGrpSpPr/>
          <p:nvPr/>
        </p:nvGrpSpPr>
        <p:grpSpPr>
          <a:xfrm>
            <a:off x="3140076" y="3473387"/>
            <a:ext cx="334919" cy="334690"/>
            <a:chOff x="-34004625" y="3585850"/>
            <a:chExt cx="292225" cy="292025"/>
          </a:xfrm>
        </p:grpSpPr>
        <p:sp>
          <p:nvSpPr>
            <p:cNvPr id="7134" name="Google Shape;7134;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50"/>
          <p:cNvGrpSpPr/>
          <p:nvPr/>
        </p:nvGrpSpPr>
        <p:grpSpPr>
          <a:xfrm>
            <a:off x="3139617" y="3884450"/>
            <a:ext cx="335836" cy="334948"/>
            <a:chOff x="-34005425" y="3945575"/>
            <a:chExt cx="293025" cy="292250"/>
          </a:xfrm>
        </p:grpSpPr>
        <p:sp>
          <p:nvSpPr>
            <p:cNvPr id="7140" name="Google Shape;7140;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50"/>
          <p:cNvGrpSpPr/>
          <p:nvPr/>
        </p:nvGrpSpPr>
        <p:grpSpPr>
          <a:xfrm>
            <a:off x="5239900" y="3056237"/>
            <a:ext cx="338529" cy="335836"/>
            <a:chOff x="-32174975" y="3192625"/>
            <a:chExt cx="295375" cy="293025"/>
          </a:xfrm>
        </p:grpSpPr>
        <p:sp>
          <p:nvSpPr>
            <p:cNvPr id="7144" name="Google Shape;7144;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8" name="Google Shape;7148;p50"/>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0"/>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0" name="Google Shape;7150;p50"/>
          <p:cNvGrpSpPr/>
          <p:nvPr/>
        </p:nvGrpSpPr>
        <p:grpSpPr>
          <a:xfrm>
            <a:off x="7354858" y="3057140"/>
            <a:ext cx="334919" cy="334031"/>
            <a:chOff x="-30345325" y="3184750"/>
            <a:chExt cx="292225" cy="291450"/>
          </a:xfrm>
        </p:grpSpPr>
        <p:sp>
          <p:nvSpPr>
            <p:cNvPr id="7151" name="Google Shape;7151;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50"/>
          <p:cNvGrpSpPr/>
          <p:nvPr/>
        </p:nvGrpSpPr>
        <p:grpSpPr>
          <a:xfrm>
            <a:off x="1449844" y="3057139"/>
            <a:ext cx="334031" cy="334031"/>
            <a:chOff x="-35481425" y="3202075"/>
            <a:chExt cx="291450" cy="291450"/>
          </a:xfrm>
        </p:grpSpPr>
        <p:sp>
          <p:nvSpPr>
            <p:cNvPr id="7157" name="Google Shape;7157;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50"/>
          <p:cNvGrpSpPr/>
          <p:nvPr/>
        </p:nvGrpSpPr>
        <p:grpSpPr>
          <a:xfrm>
            <a:off x="1449400" y="3474176"/>
            <a:ext cx="334919" cy="333114"/>
            <a:chOff x="-35482200" y="3561225"/>
            <a:chExt cx="292225" cy="290650"/>
          </a:xfrm>
        </p:grpSpPr>
        <p:sp>
          <p:nvSpPr>
            <p:cNvPr id="7165" name="Google Shape;7165;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50"/>
          <p:cNvGrpSpPr/>
          <p:nvPr/>
        </p:nvGrpSpPr>
        <p:grpSpPr>
          <a:xfrm>
            <a:off x="1449844" y="3884924"/>
            <a:ext cx="334031" cy="334002"/>
            <a:chOff x="-35481425" y="3919600"/>
            <a:chExt cx="291450" cy="291425"/>
          </a:xfrm>
        </p:grpSpPr>
        <p:sp>
          <p:nvSpPr>
            <p:cNvPr id="7169" name="Google Shape;7169;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0"/>
          <p:cNvGrpSpPr/>
          <p:nvPr/>
        </p:nvGrpSpPr>
        <p:grpSpPr>
          <a:xfrm>
            <a:off x="3561481" y="3057596"/>
            <a:ext cx="337641" cy="333114"/>
            <a:chOff x="-33645475" y="3228075"/>
            <a:chExt cx="294600" cy="290650"/>
          </a:xfrm>
        </p:grpSpPr>
        <p:sp>
          <p:nvSpPr>
            <p:cNvPr id="7178" name="Google Shape;7178;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50"/>
          <p:cNvGrpSpPr/>
          <p:nvPr/>
        </p:nvGrpSpPr>
        <p:grpSpPr>
          <a:xfrm>
            <a:off x="3562398" y="3473272"/>
            <a:ext cx="335807" cy="334919"/>
            <a:chOff x="-33646250" y="3586425"/>
            <a:chExt cx="293000" cy="292225"/>
          </a:xfrm>
        </p:grpSpPr>
        <p:sp>
          <p:nvSpPr>
            <p:cNvPr id="7186" name="Google Shape;7186;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50"/>
          <p:cNvGrpSpPr/>
          <p:nvPr/>
        </p:nvGrpSpPr>
        <p:grpSpPr>
          <a:xfrm>
            <a:off x="3562842" y="3884006"/>
            <a:ext cx="334919" cy="335836"/>
            <a:chOff x="-33645475" y="3944800"/>
            <a:chExt cx="292225" cy="293025"/>
          </a:xfrm>
        </p:grpSpPr>
        <p:sp>
          <p:nvSpPr>
            <p:cNvPr id="7189" name="Google Shape;7189;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50"/>
          <p:cNvGrpSpPr/>
          <p:nvPr/>
        </p:nvGrpSpPr>
        <p:grpSpPr>
          <a:xfrm>
            <a:off x="5668905" y="3056323"/>
            <a:ext cx="333114" cy="335664"/>
            <a:chOff x="-31809525" y="3192625"/>
            <a:chExt cx="290650" cy="292875"/>
          </a:xfrm>
        </p:grpSpPr>
        <p:sp>
          <p:nvSpPr>
            <p:cNvPr id="7200" name="Google Shape;7200;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50"/>
          <p:cNvGrpSpPr/>
          <p:nvPr/>
        </p:nvGrpSpPr>
        <p:grpSpPr>
          <a:xfrm>
            <a:off x="5668446" y="3472816"/>
            <a:ext cx="334031" cy="335836"/>
            <a:chOff x="-31811100" y="3550975"/>
            <a:chExt cx="291450" cy="293025"/>
          </a:xfrm>
        </p:grpSpPr>
        <p:sp>
          <p:nvSpPr>
            <p:cNvPr id="7205" name="Google Shape;7205;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50"/>
          <p:cNvGrpSpPr/>
          <p:nvPr/>
        </p:nvGrpSpPr>
        <p:grpSpPr>
          <a:xfrm>
            <a:off x="5662587" y="3883406"/>
            <a:ext cx="345750" cy="337039"/>
            <a:chOff x="-31817400" y="3910025"/>
            <a:chExt cx="301675" cy="294075"/>
          </a:xfrm>
        </p:grpSpPr>
        <p:sp>
          <p:nvSpPr>
            <p:cNvPr id="7213" name="Google Shape;7213;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50"/>
          <p:cNvGrpSpPr/>
          <p:nvPr/>
        </p:nvGrpSpPr>
        <p:grpSpPr>
          <a:xfrm>
            <a:off x="7354844" y="3473273"/>
            <a:ext cx="334948" cy="334919"/>
            <a:chOff x="-30354000" y="3569100"/>
            <a:chExt cx="292250" cy="292225"/>
          </a:xfrm>
        </p:grpSpPr>
        <p:sp>
          <p:nvSpPr>
            <p:cNvPr id="7217" name="Google Shape;7217;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50"/>
          <p:cNvGrpSpPr/>
          <p:nvPr/>
        </p:nvGrpSpPr>
        <p:grpSpPr>
          <a:xfrm>
            <a:off x="1878484" y="3057139"/>
            <a:ext cx="323172" cy="334031"/>
            <a:chOff x="-35118325" y="3202075"/>
            <a:chExt cx="281975" cy="291450"/>
          </a:xfrm>
        </p:grpSpPr>
        <p:sp>
          <p:nvSpPr>
            <p:cNvPr id="7224" name="Google Shape;7224;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50"/>
          <p:cNvGrpSpPr/>
          <p:nvPr/>
        </p:nvGrpSpPr>
        <p:grpSpPr>
          <a:xfrm>
            <a:off x="1872611" y="3473918"/>
            <a:ext cx="334919" cy="333630"/>
            <a:chOff x="-35123050" y="3561225"/>
            <a:chExt cx="292225" cy="291100"/>
          </a:xfrm>
        </p:grpSpPr>
        <p:sp>
          <p:nvSpPr>
            <p:cNvPr id="7229" name="Google Shape;7229;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50"/>
          <p:cNvGrpSpPr/>
          <p:nvPr/>
        </p:nvGrpSpPr>
        <p:grpSpPr>
          <a:xfrm>
            <a:off x="1912337" y="3884924"/>
            <a:ext cx="255466" cy="334002"/>
            <a:chOff x="-35089175" y="3919600"/>
            <a:chExt cx="222900" cy="291425"/>
          </a:xfrm>
        </p:grpSpPr>
        <p:sp>
          <p:nvSpPr>
            <p:cNvPr id="7232" name="Google Shape;7232;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50"/>
          <p:cNvGrpSpPr/>
          <p:nvPr/>
        </p:nvGrpSpPr>
        <p:grpSpPr>
          <a:xfrm>
            <a:off x="3987479" y="3056908"/>
            <a:ext cx="317785" cy="334489"/>
            <a:chOff x="-33277650" y="3226875"/>
            <a:chExt cx="277275" cy="291850"/>
          </a:xfrm>
        </p:grpSpPr>
        <p:sp>
          <p:nvSpPr>
            <p:cNvPr id="7235" name="Google Shape;7235;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50"/>
          <p:cNvGrpSpPr/>
          <p:nvPr/>
        </p:nvGrpSpPr>
        <p:grpSpPr>
          <a:xfrm>
            <a:off x="3979356" y="3473717"/>
            <a:ext cx="334031" cy="334031"/>
            <a:chOff x="-33286325" y="3586425"/>
            <a:chExt cx="291450" cy="291450"/>
          </a:xfrm>
        </p:grpSpPr>
        <p:sp>
          <p:nvSpPr>
            <p:cNvPr id="7243" name="Google Shape;7243;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50"/>
          <p:cNvGrpSpPr/>
          <p:nvPr/>
        </p:nvGrpSpPr>
        <p:grpSpPr>
          <a:xfrm>
            <a:off x="3979356" y="3884006"/>
            <a:ext cx="334031" cy="335836"/>
            <a:chOff x="-33286325" y="3944800"/>
            <a:chExt cx="291450" cy="293025"/>
          </a:xfrm>
        </p:grpSpPr>
        <p:sp>
          <p:nvSpPr>
            <p:cNvPr id="7249" name="Google Shape;7249;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50"/>
          <p:cNvGrpSpPr/>
          <p:nvPr/>
        </p:nvGrpSpPr>
        <p:grpSpPr>
          <a:xfrm>
            <a:off x="6090310" y="3055778"/>
            <a:ext cx="334031" cy="336753"/>
            <a:chOff x="-31452725" y="3191825"/>
            <a:chExt cx="291450" cy="293825"/>
          </a:xfrm>
        </p:grpSpPr>
        <p:sp>
          <p:nvSpPr>
            <p:cNvPr id="7254" name="Google Shape;7254;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50"/>
          <p:cNvGrpSpPr/>
          <p:nvPr/>
        </p:nvGrpSpPr>
        <p:grpSpPr>
          <a:xfrm>
            <a:off x="6089866" y="3473274"/>
            <a:ext cx="334919" cy="334919"/>
            <a:chOff x="-31452725" y="3551775"/>
            <a:chExt cx="292225" cy="292225"/>
          </a:xfrm>
        </p:grpSpPr>
        <p:sp>
          <p:nvSpPr>
            <p:cNvPr id="7259" name="Google Shape;7259;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50"/>
          <p:cNvGrpSpPr/>
          <p:nvPr/>
        </p:nvGrpSpPr>
        <p:grpSpPr>
          <a:xfrm>
            <a:off x="6088505" y="3883563"/>
            <a:ext cx="337641" cy="336724"/>
            <a:chOff x="-31455100" y="3909350"/>
            <a:chExt cx="294600" cy="293800"/>
          </a:xfrm>
        </p:grpSpPr>
        <p:sp>
          <p:nvSpPr>
            <p:cNvPr id="7264" name="Google Shape;7264;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50"/>
          <p:cNvGrpSpPr/>
          <p:nvPr/>
        </p:nvGrpSpPr>
        <p:grpSpPr>
          <a:xfrm>
            <a:off x="7355302" y="3884466"/>
            <a:ext cx="334031" cy="334919"/>
            <a:chOff x="-30345325" y="3918800"/>
            <a:chExt cx="291450" cy="292225"/>
          </a:xfrm>
        </p:grpSpPr>
        <p:sp>
          <p:nvSpPr>
            <p:cNvPr id="7267" name="Google Shape;7267;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50"/>
          <p:cNvGrpSpPr/>
          <p:nvPr/>
        </p:nvGrpSpPr>
        <p:grpSpPr>
          <a:xfrm>
            <a:off x="2305320" y="3057139"/>
            <a:ext cx="314146" cy="334031"/>
            <a:chOff x="-34755225" y="3202075"/>
            <a:chExt cx="274100" cy="291450"/>
          </a:xfrm>
        </p:grpSpPr>
        <p:sp>
          <p:nvSpPr>
            <p:cNvPr id="7273" name="Google Shape;7273;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50"/>
          <p:cNvGrpSpPr/>
          <p:nvPr/>
        </p:nvGrpSpPr>
        <p:grpSpPr>
          <a:xfrm>
            <a:off x="2295377" y="3473718"/>
            <a:ext cx="334031" cy="334031"/>
            <a:chOff x="-34763900" y="3561225"/>
            <a:chExt cx="291450" cy="291450"/>
          </a:xfrm>
        </p:grpSpPr>
        <p:sp>
          <p:nvSpPr>
            <p:cNvPr id="7281" name="Google Shape;7281;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4" name="Google Shape;7284;p50"/>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5" name="Google Shape;7285;p50"/>
          <p:cNvGrpSpPr/>
          <p:nvPr/>
        </p:nvGrpSpPr>
        <p:grpSpPr>
          <a:xfrm>
            <a:off x="4403025" y="3056693"/>
            <a:ext cx="334919" cy="334919"/>
            <a:chOff x="-32927950" y="3227275"/>
            <a:chExt cx="292225" cy="292225"/>
          </a:xfrm>
        </p:grpSpPr>
        <p:sp>
          <p:nvSpPr>
            <p:cNvPr id="7286" name="Google Shape;7286;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50"/>
          <p:cNvGrpSpPr/>
          <p:nvPr/>
        </p:nvGrpSpPr>
        <p:grpSpPr>
          <a:xfrm>
            <a:off x="4402567" y="3473717"/>
            <a:ext cx="335836" cy="334031"/>
            <a:chOff x="-32927950" y="3586425"/>
            <a:chExt cx="293025" cy="291450"/>
          </a:xfrm>
        </p:grpSpPr>
        <p:sp>
          <p:nvSpPr>
            <p:cNvPr id="7292" name="Google Shape;7292;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50"/>
          <p:cNvGrpSpPr/>
          <p:nvPr/>
        </p:nvGrpSpPr>
        <p:grpSpPr>
          <a:xfrm>
            <a:off x="4403025" y="3884006"/>
            <a:ext cx="334919" cy="335836"/>
            <a:chOff x="-32927950" y="3944800"/>
            <a:chExt cx="292225" cy="293025"/>
          </a:xfrm>
        </p:grpSpPr>
        <p:sp>
          <p:nvSpPr>
            <p:cNvPr id="7298" name="Google Shape;7298;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50"/>
          <p:cNvGrpSpPr/>
          <p:nvPr/>
        </p:nvGrpSpPr>
        <p:grpSpPr>
          <a:xfrm>
            <a:off x="6508199" y="3057025"/>
            <a:ext cx="334919" cy="334260"/>
            <a:chOff x="-31094350" y="3194000"/>
            <a:chExt cx="292225" cy="291650"/>
          </a:xfrm>
        </p:grpSpPr>
        <p:sp>
          <p:nvSpPr>
            <p:cNvPr id="7308" name="Google Shape;7308;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0"/>
          <p:cNvGrpSpPr/>
          <p:nvPr/>
        </p:nvGrpSpPr>
        <p:grpSpPr>
          <a:xfrm>
            <a:off x="6508644" y="3473460"/>
            <a:ext cx="334031" cy="334547"/>
            <a:chOff x="-31093575" y="3552550"/>
            <a:chExt cx="291450" cy="291900"/>
          </a:xfrm>
        </p:grpSpPr>
        <p:sp>
          <p:nvSpPr>
            <p:cNvPr id="7317" name="Google Shape;7317;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50"/>
          <p:cNvGrpSpPr/>
          <p:nvPr/>
        </p:nvGrpSpPr>
        <p:grpSpPr>
          <a:xfrm>
            <a:off x="6508644" y="3884924"/>
            <a:ext cx="334031" cy="334002"/>
            <a:chOff x="-31093575" y="3911725"/>
            <a:chExt cx="291450" cy="291425"/>
          </a:xfrm>
        </p:grpSpPr>
        <p:sp>
          <p:nvSpPr>
            <p:cNvPr id="7322" name="Google Shape;7322;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0"/>
          <p:cNvGrpSpPr/>
          <p:nvPr/>
        </p:nvGrpSpPr>
        <p:grpSpPr>
          <a:xfrm>
            <a:off x="7779039" y="3056695"/>
            <a:ext cx="336724" cy="334919"/>
            <a:chOff x="-29946000" y="3183175"/>
            <a:chExt cx="293800" cy="292225"/>
          </a:xfrm>
        </p:grpSpPr>
        <p:sp>
          <p:nvSpPr>
            <p:cNvPr id="7325" name="Google Shape;7325;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50"/>
          <p:cNvGrpSpPr/>
          <p:nvPr/>
        </p:nvGrpSpPr>
        <p:grpSpPr>
          <a:xfrm>
            <a:off x="2709198" y="3056895"/>
            <a:ext cx="338529" cy="334518"/>
            <a:chOff x="-34408675" y="3202075"/>
            <a:chExt cx="295375" cy="291875"/>
          </a:xfrm>
        </p:grpSpPr>
        <p:sp>
          <p:nvSpPr>
            <p:cNvPr id="7332" name="Google Shape;7332;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50"/>
          <p:cNvGrpSpPr/>
          <p:nvPr/>
        </p:nvGrpSpPr>
        <p:grpSpPr>
          <a:xfrm>
            <a:off x="2711003" y="3472486"/>
            <a:ext cx="334919" cy="336495"/>
            <a:chOff x="-34405525" y="3558075"/>
            <a:chExt cx="292225" cy="293600"/>
          </a:xfrm>
        </p:grpSpPr>
        <p:sp>
          <p:nvSpPr>
            <p:cNvPr id="7337" name="Google Shape;7337;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50"/>
          <p:cNvGrpSpPr/>
          <p:nvPr/>
        </p:nvGrpSpPr>
        <p:grpSpPr>
          <a:xfrm>
            <a:off x="2710544" y="3884924"/>
            <a:ext cx="335836" cy="334002"/>
            <a:chOff x="-34406325" y="3919600"/>
            <a:chExt cx="293025" cy="291425"/>
          </a:xfrm>
        </p:grpSpPr>
        <p:sp>
          <p:nvSpPr>
            <p:cNvPr id="7341" name="Google Shape;7341;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50"/>
          <p:cNvGrpSpPr/>
          <p:nvPr/>
        </p:nvGrpSpPr>
        <p:grpSpPr>
          <a:xfrm>
            <a:off x="4826694" y="3062553"/>
            <a:ext cx="334031" cy="323200"/>
            <a:chOff x="-32568800" y="3232000"/>
            <a:chExt cx="291450" cy="282000"/>
          </a:xfrm>
        </p:grpSpPr>
        <p:sp>
          <p:nvSpPr>
            <p:cNvPr id="7349" name="Google Shape;7349;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0"/>
          <p:cNvGrpSpPr/>
          <p:nvPr/>
        </p:nvGrpSpPr>
        <p:grpSpPr>
          <a:xfrm>
            <a:off x="4826250" y="3473717"/>
            <a:ext cx="334919" cy="334031"/>
            <a:chOff x="-32569575" y="3586425"/>
            <a:chExt cx="292225" cy="291450"/>
          </a:xfrm>
        </p:grpSpPr>
        <p:sp>
          <p:nvSpPr>
            <p:cNvPr id="7352" name="Google Shape;7352;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50"/>
          <p:cNvGrpSpPr/>
          <p:nvPr/>
        </p:nvGrpSpPr>
        <p:grpSpPr>
          <a:xfrm>
            <a:off x="4817669" y="3884579"/>
            <a:ext cx="352082" cy="334690"/>
            <a:chOff x="-32576675" y="3944600"/>
            <a:chExt cx="307200" cy="292025"/>
          </a:xfrm>
        </p:grpSpPr>
        <p:sp>
          <p:nvSpPr>
            <p:cNvPr id="7355" name="Google Shape;7355;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50"/>
          <p:cNvGrpSpPr/>
          <p:nvPr/>
        </p:nvGrpSpPr>
        <p:grpSpPr>
          <a:xfrm>
            <a:off x="6938122" y="3056695"/>
            <a:ext cx="334919" cy="334919"/>
            <a:chOff x="-30735200" y="3192625"/>
            <a:chExt cx="292225" cy="292225"/>
          </a:xfrm>
        </p:grpSpPr>
        <p:sp>
          <p:nvSpPr>
            <p:cNvPr id="7358" name="Google Shape;7358;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50"/>
          <p:cNvGrpSpPr/>
          <p:nvPr/>
        </p:nvGrpSpPr>
        <p:grpSpPr>
          <a:xfrm>
            <a:off x="6938122" y="3474019"/>
            <a:ext cx="334919" cy="333429"/>
            <a:chOff x="-30735200" y="3552550"/>
            <a:chExt cx="292225" cy="290925"/>
          </a:xfrm>
        </p:grpSpPr>
        <p:sp>
          <p:nvSpPr>
            <p:cNvPr id="7366" name="Google Shape;7366;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50"/>
          <p:cNvGrpSpPr/>
          <p:nvPr/>
        </p:nvGrpSpPr>
        <p:grpSpPr>
          <a:xfrm>
            <a:off x="6938122" y="3884910"/>
            <a:ext cx="334919" cy="334031"/>
            <a:chOff x="-30735200" y="3910925"/>
            <a:chExt cx="292225" cy="291450"/>
          </a:xfrm>
        </p:grpSpPr>
        <p:sp>
          <p:nvSpPr>
            <p:cNvPr id="7369" name="Google Shape;7369;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1" name="Google Shape;7371;p50"/>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2" name="Google Shape;7372;p50"/>
          <p:cNvGrpSpPr/>
          <p:nvPr/>
        </p:nvGrpSpPr>
        <p:grpSpPr>
          <a:xfrm>
            <a:off x="7360282" y="1678487"/>
            <a:ext cx="329539" cy="328617"/>
            <a:chOff x="2821450" y="2957850"/>
            <a:chExt cx="259275" cy="258550"/>
          </a:xfrm>
        </p:grpSpPr>
        <p:sp>
          <p:nvSpPr>
            <p:cNvPr id="7373" name="Google Shape;7373;p50"/>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0"/>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0"/>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79"/>
        <p:cNvGrpSpPr/>
        <p:nvPr/>
      </p:nvGrpSpPr>
      <p:grpSpPr>
        <a:xfrm>
          <a:off x="0" y="0"/>
          <a:ext cx="0" cy="0"/>
          <a:chOff x="0" y="0"/>
          <a:chExt cx="0" cy="0"/>
        </a:xfrm>
      </p:grpSpPr>
      <p:sp>
        <p:nvSpPr>
          <p:cNvPr id="7380" name="Google Shape;7380;p51"/>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381" name="Google Shape;7381;p51"/>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2" name="Google Shape;7382;p51"/>
          <p:cNvGrpSpPr/>
          <p:nvPr/>
        </p:nvGrpSpPr>
        <p:grpSpPr>
          <a:xfrm>
            <a:off x="1022516" y="2111640"/>
            <a:ext cx="334886" cy="335791"/>
            <a:chOff x="-28467625" y="2331750"/>
            <a:chExt cx="296150" cy="296950"/>
          </a:xfrm>
        </p:grpSpPr>
        <p:sp>
          <p:nvSpPr>
            <p:cNvPr id="7383" name="Google Shape;7383;p5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51"/>
          <p:cNvGrpSpPr/>
          <p:nvPr/>
        </p:nvGrpSpPr>
        <p:grpSpPr>
          <a:xfrm>
            <a:off x="1035873" y="2530673"/>
            <a:ext cx="308171" cy="332257"/>
            <a:chOff x="-28461325" y="2701925"/>
            <a:chExt cx="272525" cy="293825"/>
          </a:xfrm>
        </p:grpSpPr>
        <p:sp>
          <p:nvSpPr>
            <p:cNvPr id="7386" name="Google Shape;7386;p5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1"/>
          <p:cNvGrpSpPr/>
          <p:nvPr/>
        </p:nvGrpSpPr>
        <p:grpSpPr>
          <a:xfrm>
            <a:off x="3139340" y="1749163"/>
            <a:ext cx="334886" cy="214654"/>
            <a:chOff x="-26585200" y="2025375"/>
            <a:chExt cx="296150" cy="189825"/>
          </a:xfrm>
        </p:grpSpPr>
        <p:sp>
          <p:nvSpPr>
            <p:cNvPr id="7390" name="Google Shape;7390;p5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1"/>
          <p:cNvGrpSpPr/>
          <p:nvPr/>
        </p:nvGrpSpPr>
        <p:grpSpPr>
          <a:xfrm>
            <a:off x="3139779" y="2112531"/>
            <a:ext cx="334010" cy="334010"/>
            <a:chOff x="-26584425" y="2340425"/>
            <a:chExt cx="295375" cy="295375"/>
          </a:xfrm>
        </p:grpSpPr>
        <p:sp>
          <p:nvSpPr>
            <p:cNvPr id="7396" name="Google Shape;7396;p5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51"/>
          <p:cNvGrpSpPr/>
          <p:nvPr/>
        </p:nvGrpSpPr>
        <p:grpSpPr>
          <a:xfrm>
            <a:off x="3134888" y="2529683"/>
            <a:ext cx="343791" cy="334236"/>
            <a:chOff x="-26585200" y="2710400"/>
            <a:chExt cx="304025" cy="295575"/>
          </a:xfrm>
        </p:grpSpPr>
        <p:sp>
          <p:nvSpPr>
            <p:cNvPr id="7402" name="Google Shape;7402;p5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1"/>
          <p:cNvGrpSpPr/>
          <p:nvPr/>
        </p:nvGrpSpPr>
        <p:grpSpPr>
          <a:xfrm>
            <a:off x="5239477" y="1689471"/>
            <a:ext cx="334915" cy="334038"/>
            <a:chOff x="-24709875" y="1970225"/>
            <a:chExt cx="296175" cy="295400"/>
          </a:xfrm>
        </p:grpSpPr>
        <p:sp>
          <p:nvSpPr>
            <p:cNvPr id="7415" name="Google Shape;7415;p5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51"/>
          <p:cNvGrpSpPr/>
          <p:nvPr/>
        </p:nvGrpSpPr>
        <p:grpSpPr>
          <a:xfrm>
            <a:off x="5269754" y="2112093"/>
            <a:ext cx="274360" cy="334886"/>
            <a:chOff x="-24683100" y="2340425"/>
            <a:chExt cx="242625" cy="296150"/>
          </a:xfrm>
        </p:grpSpPr>
        <p:sp>
          <p:nvSpPr>
            <p:cNvPr id="7418" name="Google Shape;7418;p5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2" name="Google Shape;7422;p51"/>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3" name="Google Shape;7423;p51"/>
          <p:cNvGrpSpPr/>
          <p:nvPr/>
        </p:nvGrpSpPr>
        <p:grpSpPr>
          <a:xfrm>
            <a:off x="7356246" y="1689471"/>
            <a:ext cx="341134" cy="334038"/>
            <a:chOff x="-22881800" y="1971800"/>
            <a:chExt cx="301675" cy="295400"/>
          </a:xfrm>
        </p:grpSpPr>
        <p:sp>
          <p:nvSpPr>
            <p:cNvPr id="7424" name="Google Shape;7424;p5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0" name="Google Shape;7430;p51"/>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1"/>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2" name="Google Shape;7432;p51"/>
          <p:cNvGrpSpPr/>
          <p:nvPr/>
        </p:nvGrpSpPr>
        <p:grpSpPr>
          <a:xfrm>
            <a:off x="1498540" y="2529344"/>
            <a:ext cx="215559" cy="334915"/>
            <a:chOff x="-28043900" y="2701925"/>
            <a:chExt cx="190625" cy="296175"/>
          </a:xfrm>
        </p:grpSpPr>
        <p:sp>
          <p:nvSpPr>
            <p:cNvPr id="7433" name="Google Shape;7433;p5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1"/>
          <p:cNvGrpSpPr/>
          <p:nvPr/>
        </p:nvGrpSpPr>
        <p:grpSpPr>
          <a:xfrm>
            <a:off x="3553468" y="1689485"/>
            <a:ext cx="334915" cy="334010"/>
            <a:chOff x="-26215025" y="1971025"/>
            <a:chExt cx="296175" cy="295375"/>
          </a:xfrm>
        </p:grpSpPr>
        <p:sp>
          <p:nvSpPr>
            <p:cNvPr id="7439" name="Google Shape;7439;p5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1"/>
          <p:cNvGrpSpPr/>
          <p:nvPr/>
        </p:nvGrpSpPr>
        <p:grpSpPr>
          <a:xfrm>
            <a:off x="3553015" y="2112969"/>
            <a:ext cx="335819" cy="333134"/>
            <a:chOff x="-26215825" y="2341200"/>
            <a:chExt cx="296975" cy="294600"/>
          </a:xfrm>
        </p:grpSpPr>
        <p:sp>
          <p:nvSpPr>
            <p:cNvPr id="7448" name="Google Shape;7448;p5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1"/>
          <p:cNvGrpSpPr/>
          <p:nvPr/>
        </p:nvGrpSpPr>
        <p:grpSpPr>
          <a:xfrm>
            <a:off x="3583307" y="2529796"/>
            <a:ext cx="275237" cy="334010"/>
            <a:chOff x="-26179575" y="2710600"/>
            <a:chExt cx="243400" cy="295375"/>
          </a:xfrm>
        </p:grpSpPr>
        <p:sp>
          <p:nvSpPr>
            <p:cNvPr id="7451" name="Google Shape;7451;p5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51"/>
          <p:cNvGrpSpPr/>
          <p:nvPr/>
        </p:nvGrpSpPr>
        <p:grpSpPr>
          <a:xfrm>
            <a:off x="5672692" y="1689485"/>
            <a:ext cx="318886" cy="334010"/>
            <a:chOff x="-24328675" y="1971025"/>
            <a:chExt cx="282000" cy="295375"/>
          </a:xfrm>
        </p:grpSpPr>
        <p:sp>
          <p:nvSpPr>
            <p:cNvPr id="7455" name="Google Shape;7455;p5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51"/>
          <p:cNvGrpSpPr/>
          <p:nvPr/>
        </p:nvGrpSpPr>
        <p:grpSpPr>
          <a:xfrm>
            <a:off x="5674926" y="2112531"/>
            <a:ext cx="314419" cy="334010"/>
            <a:chOff x="-24330250" y="2340425"/>
            <a:chExt cx="278050" cy="295375"/>
          </a:xfrm>
        </p:grpSpPr>
        <p:sp>
          <p:nvSpPr>
            <p:cNvPr id="7458" name="Google Shape;7458;p5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51"/>
          <p:cNvGrpSpPr/>
          <p:nvPr/>
        </p:nvGrpSpPr>
        <p:grpSpPr>
          <a:xfrm>
            <a:off x="5665130" y="2529796"/>
            <a:ext cx="334010" cy="334010"/>
            <a:chOff x="-24338900" y="2710600"/>
            <a:chExt cx="295375" cy="295375"/>
          </a:xfrm>
        </p:grpSpPr>
        <p:sp>
          <p:nvSpPr>
            <p:cNvPr id="7466" name="Google Shape;7466;p5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51"/>
          <p:cNvGrpSpPr/>
          <p:nvPr/>
        </p:nvGrpSpPr>
        <p:grpSpPr>
          <a:xfrm>
            <a:off x="7358918" y="2113096"/>
            <a:ext cx="335791" cy="332879"/>
            <a:chOff x="-22859750" y="2335900"/>
            <a:chExt cx="296950" cy="294375"/>
          </a:xfrm>
        </p:grpSpPr>
        <p:sp>
          <p:nvSpPr>
            <p:cNvPr id="7469" name="Google Shape;7469;p5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1"/>
          <p:cNvGrpSpPr/>
          <p:nvPr/>
        </p:nvGrpSpPr>
        <p:grpSpPr>
          <a:xfrm>
            <a:off x="1882340" y="1689470"/>
            <a:ext cx="294828" cy="334038"/>
            <a:chOff x="-27710725" y="1959200"/>
            <a:chExt cx="260725" cy="295400"/>
          </a:xfrm>
        </p:grpSpPr>
        <p:sp>
          <p:nvSpPr>
            <p:cNvPr id="7473" name="Google Shape;7473;p5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51"/>
          <p:cNvGrpSpPr/>
          <p:nvPr/>
        </p:nvGrpSpPr>
        <p:grpSpPr>
          <a:xfrm>
            <a:off x="1861406" y="2170414"/>
            <a:ext cx="336696" cy="218244"/>
            <a:chOff x="-27728850" y="2382950"/>
            <a:chExt cx="297750" cy="193000"/>
          </a:xfrm>
        </p:grpSpPr>
        <p:sp>
          <p:nvSpPr>
            <p:cNvPr id="7476" name="Google Shape;7476;p5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51"/>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1"/>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1" name="Google Shape;7481;p51"/>
          <p:cNvGrpSpPr/>
          <p:nvPr/>
        </p:nvGrpSpPr>
        <p:grpSpPr>
          <a:xfrm>
            <a:off x="3971638" y="2121436"/>
            <a:ext cx="334915" cy="316200"/>
            <a:chOff x="-25844850" y="2357750"/>
            <a:chExt cx="296175" cy="279625"/>
          </a:xfrm>
        </p:grpSpPr>
        <p:sp>
          <p:nvSpPr>
            <p:cNvPr id="7482" name="Google Shape;7482;p5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8" name="Google Shape;7488;p51"/>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9" name="Google Shape;7489;p51"/>
          <p:cNvGrpSpPr/>
          <p:nvPr/>
        </p:nvGrpSpPr>
        <p:grpSpPr>
          <a:xfrm>
            <a:off x="6145995" y="1689471"/>
            <a:ext cx="216463" cy="334038"/>
            <a:chOff x="-23917525" y="1970225"/>
            <a:chExt cx="191425" cy="295400"/>
          </a:xfrm>
        </p:grpSpPr>
        <p:sp>
          <p:nvSpPr>
            <p:cNvPr id="7490" name="Google Shape;7490;p5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51"/>
          <p:cNvGrpSpPr/>
          <p:nvPr/>
        </p:nvGrpSpPr>
        <p:grpSpPr>
          <a:xfrm>
            <a:off x="6103703" y="2112093"/>
            <a:ext cx="301047" cy="334886"/>
            <a:chOff x="-23952175" y="2340425"/>
            <a:chExt cx="266225" cy="296150"/>
          </a:xfrm>
        </p:grpSpPr>
        <p:sp>
          <p:nvSpPr>
            <p:cNvPr id="7494" name="Google Shape;7494;p5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6" name="Google Shape;7496;p51"/>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7" name="Google Shape;7497;p51"/>
          <p:cNvGrpSpPr/>
          <p:nvPr/>
        </p:nvGrpSpPr>
        <p:grpSpPr>
          <a:xfrm>
            <a:off x="7413691" y="2528453"/>
            <a:ext cx="226245" cy="336696"/>
            <a:chOff x="-22811700" y="2700350"/>
            <a:chExt cx="200075" cy="297750"/>
          </a:xfrm>
        </p:grpSpPr>
        <p:sp>
          <p:nvSpPr>
            <p:cNvPr id="7498" name="Google Shape;7498;p5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51"/>
          <p:cNvGrpSpPr/>
          <p:nvPr/>
        </p:nvGrpSpPr>
        <p:grpSpPr>
          <a:xfrm>
            <a:off x="2286183" y="1689032"/>
            <a:ext cx="335791" cy="334915"/>
            <a:chOff x="-27358650" y="1961575"/>
            <a:chExt cx="296950" cy="296175"/>
          </a:xfrm>
        </p:grpSpPr>
        <p:sp>
          <p:nvSpPr>
            <p:cNvPr id="7502" name="Google Shape;7502;p5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4" name="Google Shape;7504;p51"/>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1"/>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1"/>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7" name="Google Shape;7507;p51"/>
          <p:cNvGrpSpPr/>
          <p:nvPr/>
        </p:nvGrpSpPr>
        <p:grpSpPr>
          <a:xfrm>
            <a:off x="4399008" y="2122327"/>
            <a:ext cx="337572" cy="314419"/>
            <a:chOff x="-25477800" y="2357750"/>
            <a:chExt cx="298525" cy="278050"/>
          </a:xfrm>
        </p:grpSpPr>
        <p:sp>
          <p:nvSpPr>
            <p:cNvPr id="7508" name="Google Shape;7508;p5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0" name="Google Shape;7510;p51"/>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1" name="Google Shape;7511;p51"/>
          <p:cNvGrpSpPr/>
          <p:nvPr/>
        </p:nvGrpSpPr>
        <p:grpSpPr>
          <a:xfrm>
            <a:off x="6512437" y="1689485"/>
            <a:ext cx="334915" cy="334010"/>
            <a:chOff x="-23599325" y="1971025"/>
            <a:chExt cx="296175" cy="295375"/>
          </a:xfrm>
        </p:grpSpPr>
        <p:sp>
          <p:nvSpPr>
            <p:cNvPr id="7512" name="Google Shape;7512;p5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4" name="Google Shape;7514;p51"/>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1"/>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1"/>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7" name="Google Shape;7517;p51"/>
          <p:cNvGrpSpPr/>
          <p:nvPr/>
        </p:nvGrpSpPr>
        <p:grpSpPr>
          <a:xfrm>
            <a:off x="2705151" y="1689145"/>
            <a:ext cx="341134" cy="334689"/>
            <a:chOff x="-26993200" y="1961775"/>
            <a:chExt cx="301675" cy="295975"/>
          </a:xfrm>
        </p:grpSpPr>
        <p:sp>
          <p:nvSpPr>
            <p:cNvPr id="7518" name="Google Shape;7518;p5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51"/>
          <p:cNvGrpSpPr/>
          <p:nvPr/>
        </p:nvGrpSpPr>
        <p:grpSpPr>
          <a:xfrm>
            <a:off x="2728756" y="2112531"/>
            <a:ext cx="293923" cy="334010"/>
            <a:chOff x="-26970350" y="2332550"/>
            <a:chExt cx="259925" cy="295375"/>
          </a:xfrm>
        </p:grpSpPr>
        <p:sp>
          <p:nvSpPr>
            <p:cNvPr id="7522" name="Google Shape;7522;p5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51"/>
          <p:cNvGrpSpPr/>
          <p:nvPr/>
        </p:nvGrpSpPr>
        <p:grpSpPr>
          <a:xfrm>
            <a:off x="2709165" y="2559635"/>
            <a:ext cx="333105" cy="274332"/>
            <a:chOff x="-26986100" y="2735800"/>
            <a:chExt cx="294575" cy="242600"/>
          </a:xfrm>
        </p:grpSpPr>
        <p:sp>
          <p:nvSpPr>
            <p:cNvPr id="7525" name="Google Shape;7525;p5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7" name="Google Shape;7527;p51"/>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8" name="Google Shape;7528;p51"/>
          <p:cNvGrpSpPr/>
          <p:nvPr/>
        </p:nvGrpSpPr>
        <p:grpSpPr>
          <a:xfrm>
            <a:off x="4817616" y="2112093"/>
            <a:ext cx="334010" cy="334886"/>
            <a:chOff x="-25104475" y="2340425"/>
            <a:chExt cx="295375" cy="296150"/>
          </a:xfrm>
        </p:grpSpPr>
        <p:sp>
          <p:nvSpPr>
            <p:cNvPr id="7529" name="Google Shape;7529;p5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8" name="Google Shape;7538;p51"/>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9" name="Google Shape;7539;p51"/>
          <p:cNvGrpSpPr/>
          <p:nvPr/>
        </p:nvGrpSpPr>
        <p:grpSpPr>
          <a:xfrm>
            <a:off x="6935871" y="1689032"/>
            <a:ext cx="335791" cy="334915"/>
            <a:chOff x="-23229925" y="1970225"/>
            <a:chExt cx="296950" cy="296175"/>
          </a:xfrm>
        </p:grpSpPr>
        <p:sp>
          <p:nvSpPr>
            <p:cNvPr id="7540" name="Google Shape;7540;p5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51"/>
          <p:cNvGrpSpPr/>
          <p:nvPr/>
        </p:nvGrpSpPr>
        <p:grpSpPr>
          <a:xfrm>
            <a:off x="6975944" y="2111641"/>
            <a:ext cx="255646" cy="335791"/>
            <a:chOff x="-23177950" y="2340425"/>
            <a:chExt cx="226075" cy="296950"/>
          </a:xfrm>
        </p:grpSpPr>
        <p:sp>
          <p:nvSpPr>
            <p:cNvPr id="7545" name="Google Shape;7545;p5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51"/>
          <p:cNvGrpSpPr/>
          <p:nvPr/>
        </p:nvGrpSpPr>
        <p:grpSpPr>
          <a:xfrm>
            <a:off x="6936309" y="2529344"/>
            <a:ext cx="334915" cy="334915"/>
            <a:chOff x="-23229150" y="2710600"/>
            <a:chExt cx="296175" cy="296175"/>
          </a:xfrm>
        </p:grpSpPr>
        <p:sp>
          <p:nvSpPr>
            <p:cNvPr id="7548" name="Google Shape;7548;p5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51"/>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1" name="Google Shape;7551;p51"/>
          <p:cNvGrpSpPr/>
          <p:nvPr/>
        </p:nvGrpSpPr>
        <p:grpSpPr>
          <a:xfrm>
            <a:off x="1021159" y="3058276"/>
            <a:ext cx="337600" cy="293047"/>
            <a:chOff x="-28462125" y="3199700"/>
            <a:chExt cx="298550" cy="259150"/>
          </a:xfrm>
        </p:grpSpPr>
        <p:sp>
          <p:nvSpPr>
            <p:cNvPr id="7552" name="Google Shape;7552;p5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51"/>
          <p:cNvGrpSpPr/>
          <p:nvPr/>
        </p:nvGrpSpPr>
        <p:grpSpPr>
          <a:xfrm>
            <a:off x="1022064" y="3449815"/>
            <a:ext cx="335791" cy="334915"/>
            <a:chOff x="-28461325" y="3545475"/>
            <a:chExt cx="296950" cy="296175"/>
          </a:xfrm>
        </p:grpSpPr>
        <p:sp>
          <p:nvSpPr>
            <p:cNvPr id="7556" name="Google Shape;7556;p5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51"/>
          <p:cNvGrpSpPr/>
          <p:nvPr/>
        </p:nvGrpSpPr>
        <p:grpSpPr>
          <a:xfrm>
            <a:off x="1018487" y="3884028"/>
            <a:ext cx="342943" cy="334886"/>
            <a:chOff x="-28463700" y="3914875"/>
            <a:chExt cx="303275" cy="296150"/>
          </a:xfrm>
        </p:grpSpPr>
        <p:sp>
          <p:nvSpPr>
            <p:cNvPr id="7563" name="Google Shape;7563;p5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51"/>
          <p:cNvGrpSpPr/>
          <p:nvPr/>
        </p:nvGrpSpPr>
        <p:grpSpPr>
          <a:xfrm>
            <a:off x="3139779" y="3097020"/>
            <a:ext cx="334010" cy="215559"/>
            <a:chOff x="-26573400" y="3224125"/>
            <a:chExt cx="295375" cy="190625"/>
          </a:xfrm>
        </p:grpSpPr>
        <p:sp>
          <p:nvSpPr>
            <p:cNvPr id="7566" name="Google Shape;7566;p5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51"/>
          <p:cNvGrpSpPr/>
          <p:nvPr/>
        </p:nvGrpSpPr>
        <p:grpSpPr>
          <a:xfrm>
            <a:off x="3139779" y="3450254"/>
            <a:ext cx="334010" cy="334038"/>
            <a:chOff x="-26573400" y="3546250"/>
            <a:chExt cx="295375" cy="295400"/>
          </a:xfrm>
        </p:grpSpPr>
        <p:sp>
          <p:nvSpPr>
            <p:cNvPr id="7569" name="Google Shape;7569;p5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51"/>
          <p:cNvGrpSpPr/>
          <p:nvPr/>
        </p:nvGrpSpPr>
        <p:grpSpPr>
          <a:xfrm>
            <a:off x="3128655" y="3884339"/>
            <a:ext cx="356259" cy="334264"/>
            <a:chOff x="-26583625" y="3917025"/>
            <a:chExt cx="315050" cy="295600"/>
          </a:xfrm>
        </p:grpSpPr>
        <p:sp>
          <p:nvSpPr>
            <p:cNvPr id="7575" name="Google Shape;7575;p5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9" name="Google Shape;7579;p51"/>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51"/>
          <p:cNvGrpSpPr/>
          <p:nvPr/>
        </p:nvGrpSpPr>
        <p:grpSpPr>
          <a:xfrm>
            <a:off x="5269754" y="3449815"/>
            <a:ext cx="274360" cy="334915"/>
            <a:chOff x="-24694925" y="3518700"/>
            <a:chExt cx="242625" cy="296175"/>
          </a:xfrm>
        </p:grpSpPr>
        <p:sp>
          <p:nvSpPr>
            <p:cNvPr id="7581" name="Google Shape;7581;p5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51"/>
          <p:cNvGrpSpPr/>
          <p:nvPr/>
        </p:nvGrpSpPr>
        <p:grpSpPr>
          <a:xfrm>
            <a:off x="5269315" y="3884014"/>
            <a:ext cx="275237" cy="334915"/>
            <a:chOff x="-24709100" y="3888875"/>
            <a:chExt cx="243400" cy="296175"/>
          </a:xfrm>
        </p:grpSpPr>
        <p:sp>
          <p:nvSpPr>
            <p:cNvPr id="7586" name="Google Shape;7586;p5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51"/>
          <p:cNvGrpSpPr/>
          <p:nvPr/>
        </p:nvGrpSpPr>
        <p:grpSpPr>
          <a:xfrm>
            <a:off x="7357589" y="3038896"/>
            <a:ext cx="338448" cy="331805"/>
            <a:chOff x="-22863675" y="3131775"/>
            <a:chExt cx="299300" cy="293425"/>
          </a:xfrm>
        </p:grpSpPr>
        <p:sp>
          <p:nvSpPr>
            <p:cNvPr id="7590" name="Google Shape;7590;p5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1"/>
          <p:cNvGrpSpPr/>
          <p:nvPr/>
        </p:nvGrpSpPr>
        <p:grpSpPr>
          <a:xfrm>
            <a:off x="1458906" y="3037356"/>
            <a:ext cx="294828" cy="334886"/>
            <a:chOff x="-28069875" y="3175300"/>
            <a:chExt cx="260725" cy="296150"/>
          </a:xfrm>
        </p:grpSpPr>
        <p:sp>
          <p:nvSpPr>
            <p:cNvPr id="7594" name="Google Shape;7594;p5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3" name="Google Shape;7603;p51"/>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4" name="Google Shape;7604;p51"/>
          <p:cNvGrpSpPr/>
          <p:nvPr/>
        </p:nvGrpSpPr>
        <p:grpSpPr>
          <a:xfrm>
            <a:off x="1498088" y="3884467"/>
            <a:ext cx="216463" cy="334010"/>
            <a:chOff x="-28032075" y="3916450"/>
            <a:chExt cx="191425" cy="295375"/>
          </a:xfrm>
        </p:grpSpPr>
        <p:sp>
          <p:nvSpPr>
            <p:cNvPr id="7605" name="Google Shape;7605;p5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51"/>
          <p:cNvGrpSpPr/>
          <p:nvPr/>
        </p:nvGrpSpPr>
        <p:grpSpPr>
          <a:xfrm>
            <a:off x="3553468" y="3037342"/>
            <a:ext cx="334915" cy="334915"/>
            <a:chOff x="-26201650" y="3176075"/>
            <a:chExt cx="296175" cy="296175"/>
          </a:xfrm>
        </p:grpSpPr>
        <p:sp>
          <p:nvSpPr>
            <p:cNvPr id="7609" name="Google Shape;7609;p5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51"/>
          <p:cNvGrpSpPr/>
          <p:nvPr/>
        </p:nvGrpSpPr>
        <p:grpSpPr>
          <a:xfrm>
            <a:off x="3553016" y="3450268"/>
            <a:ext cx="335819" cy="334010"/>
            <a:chOff x="-26204800" y="3547050"/>
            <a:chExt cx="296975" cy="295375"/>
          </a:xfrm>
        </p:grpSpPr>
        <p:sp>
          <p:nvSpPr>
            <p:cNvPr id="7612" name="Google Shape;7612;p5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4" name="Google Shape;7614;p51"/>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51"/>
          <p:cNvGrpSpPr/>
          <p:nvPr/>
        </p:nvGrpSpPr>
        <p:grpSpPr>
          <a:xfrm>
            <a:off x="5668240" y="3037342"/>
            <a:ext cx="327791" cy="334915"/>
            <a:chOff x="-24353875" y="3147725"/>
            <a:chExt cx="289875" cy="296175"/>
          </a:xfrm>
        </p:grpSpPr>
        <p:sp>
          <p:nvSpPr>
            <p:cNvPr id="7616" name="Google Shape;7616;p5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1"/>
          <p:cNvGrpSpPr/>
          <p:nvPr/>
        </p:nvGrpSpPr>
        <p:grpSpPr>
          <a:xfrm>
            <a:off x="5675816" y="3450253"/>
            <a:ext cx="312638" cy="334038"/>
            <a:chOff x="-24344425" y="3519475"/>
            <a:chExt cx="276475" cy="295400"/>
          </a:xfrm>
        </p:grpSpPr>
        <p:sp>
          <p:nvSpPr>
            <p:cNvPr id="7619" name="Google Shape;7619;p5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1"/>
          <p:cNvGrpSpPr/>
          <p:nvPr/>
        </p:nvGrpSpPr>
        <p:grpSpPr>
          <a:xfrm>
            <a:off x="5666020" y="3886247"/>
            <a:ext cx="332229" cy="330448"/>
            <a:chOff x="-24353075" y="3891250"/>
            <a:chExt cx="293800" cy="292225"/>
          </a:xfrm>
        </p:grpSpPr>
        <p:sp>
          <p:nvSpPr>
            <p:cNvPr id="7622" name="Google Shape;7622;p5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51"/>
          <p:cNvGrpSpPr/>
          <p:nvPr/>
        </p:nvGrpSpPr>
        <p:grpSpPr>
          <a:xfrm>
            <a:off x="7358918" y="3450465"/>
            <a:ext cx="335791" cy="333614"/>
            <a:chOff x="-22845575" y="3504075"/>
            <a:chExt cx="296950" cy="295025"/>
          </a:xfrm>
        </p:grpSpPr>
        <p:sp>
          <p:nvSpPr>
            <p:cNvPr id="7625" name="Google Shape;7625;p5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51"/>
          <p:cNvGrpSpPr/>
          <p:nvPr/>
        </p:nvGrpSpPr>
        <p:grpSpPr>
          <a:xfrm>
            <a:off x="1887683" y="3037794"/>
            <a:ext cx="284142" cy="334010"/>
            <a:chOff x="-27691025" y="3175300"/>
            <a:chExt cx="251275" cy="295375"/>
          </a:xfrm>
        </p:grpSpPr>
        <p:sp>
          <p:nvSpPr>
            <p:cNvPr id="7628" name="Google Shape;7628;p5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51"/>
          <p:cNvGrpSpPr/>
          <p:nvPr/>
        </p:nvGrpSpPr>
        <p:grpSpPr>
          <a:xfrm>
            <a:off x="1861406" y="3509055"/>
            <a:ext cx="336696" cy="216435"/>
            <a:chOff x="-27721750" y="3598250"/>
            <a:chExt cx="297750" cy="191400"/>
          </a:xfrm>
        </p:grpSpPr>
        <p:sp>
          <p:nvSpPr>
            <p:cNvPr id="7633" name="Google Shape;7633;p5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1"/>
          <p:cNvGrpSpPr/>
          <p:nvPr/>
        </p:nvGrpSpPr>
        <p:grpSpPr>
          <a:xfrm>
            <a:off x="1862735" y="3889640"/>
            <a:ext cx="334038" cy="323663"/>
            <a:chOff x="-27719400" y="3925600"/>
            <a:chExt cx="295400" cy="286225"/>
          </a:xfrm>
        </p:grpSpPr>
        <p:sp>
          <p:nvSpPr>
            <p:cNvPr id="7636" name="Google Shape;7636;p5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51"/>
          <p:cNvGrpSpPr/>
          <p:nvPr/>
        </p:nvGrpSpPr>
        <p:grpSpPr>
          <a:xfrm>
            <a:off x="3971200" y="3036904"/>
            <a:ext cx="335791" cy="335791"/>
            <a:chOff x="-25834600" y="3176875"/>
            <a:chExt cx="296950" cy="296950"/>
          </a:xfrm>
        </p:grpSpPr>
        <p:sp>
          <p:nvSpPr>
            <p:cNvPr id="7639" name="Google Shape;7639;p5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1"/>
          <p:cNvGrpSpPr/>
          <p:nvPr/>
        </p:nvGrpSpPr>
        <p:grpSpPr>
          <a:xfrm>
            <a:off x="3971200" y="3460064"/>
            <a:ext cx="335791" cy="314419"/>
            <a:chOff x="-25834600" y="3564375"/>
            <a:chExt cx="296950" cy="278050"/>
          </a:xfrm>
        </p:grpSpPr>
        <p:sp>
          <p:nvSpPr>
            <p:cNvPr id="7645" name="Google Shape;7645;p5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1"/>
          <p:cNvGrpSpPr/>
          <p:nvPr/>
        </p:nvGrpSpPr>
        <p:grpSpPr>
          <a:xfrm>
            <a:off x="3969419" y="3884127"/>
            <a:ext cx="339353" cy="334689"/>
            <a:chOff x="-25834600" y="3915850"/>
            <a:chExt cx="300100" cy="295975"/>
          </a:xfrm>
        </p:grpSpPr>
        <p:sp>
          <p:nvSpPr>
            <p:cNvPr id="7654" name="Google Shape;7654;p5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1"/>
          <p:cNvGrpSpPr/>
          <p:nvPr/>
        </p:nvGrpSpPr>
        <p:grpSpPr>
          <a:xfrm>
            <a:off x="6145557" y="3038218"/>
            <a:ext cx="217340" cy="333162"/>
            <a:chOff x="-23930925" y="3149300"/>
            <a:chExt cx="192200" cy="294625"/>
          </a:xfrm>
        </p:grpSpPr>
        <p:sp>
          <p:nvSpPr>
            <p:cNvPr id="7658" name="Google Shape;7658;p5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51"/>
          <p:cNvGrpSpPr/>
          <p:nvPr/>
        </p:nvGrpSpPr>
        <p:grpSpPr>
          <a:xfrm>
            <a:off x="6104579" y="3450253"/>
            <a:ext cx="299294" cy="334038"/>
            <a:chOff x="-23962425" y="3519475"/>
            <a:chExt cx="264675" cy="295400"/>
          </a:xfrm>
        </p:grpSpPr>
        <p:sp>
          <p:nvSpPr>
            <p:cNvPr id="7663" name="Google Shape;7663;p5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51"/>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51"/>
          <p:cNvGrpSpPr/>
          <p:nvPr/>
        </p:nvGrpSpPr>
        <p:grpSpPr>
          <a:xfrm>
            <a:off x="7413239" y="3884466"/>
            <a:ext cx="227149" cy="334010"/>
            <a:chOff x="-22788075" y="3904625"/>
            <a:chExt cx="200875" cy="295375"/>
          </a:xfrm>
        </p:grpSpPr>
        <p:sp>
          <p:nvSpPr>
            <p:cNvPr id="7667" name="Google Shape;7667;p5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51"/>
          <p:cNvGrpSpPr/>
          <p:nvPr/>
        </p:nvGrpSpPr>
        <p:grpSpPr>
          <a:xfrm>
            <a:off x="2285731" y="3037356"/>
            <a:ext cx="336696" cy="334886"/>
            <a:chOff x="-27351575" y="3175300"/>
            <a:chExt cx="297750" cy="296150"/>
          </a:xfrm>
        </p:grpSpPr>
        <p:sp>
          <p:nvSpPr>
            <p:cNvPr id="7672" name="Google Shape;7672;p5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1"/>
          <p:cNvGrpSpPr/>
          <p:nvPr/>
        </p:nvGrpSpPr>
        <p:grpSpPr>
          <a:xfrm>
            <a:off x="2326270" y="3449702"/>
            <a:ext cx="255617" cy="335141"/>
            <a:chOff x="-27313750" y="3545275"/>
            <a:chExt cx="226050" cy="296375"/>
          </a:xfrm>
        </p:grpSpPr>
        <p:sp>
          <p:nvSpPr>
            <p:cNvPr id="7677" name="Google Shape;7677;p5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51"/>
          <p:cNvGrpSpPr/>
          <p:nvPr/>
        </p:nvGrpSpPr>
        <p:grpSpPr>
          <a:xfrm>
            <a:off x="2285731" y="3882233"/>
            <a:ext cx="336696" cy="338477"/>
            <a:chOff x="-27351575" y="3915650"/>
            <a:chExt cx="297750" cy="299325"/>
          </a:xfrm>
        </p:grpSpPr>
        <p:sp>
          <p:nvSpPr>
            <p:cNvPr id="7681" name="Google Shape;7681;p5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1"/>
          <p:cNvGrpSpPr/>
          <p:nvPr/>
        </p:nvGrpSpPr>
        <p:grpSpPr>
          <a:xfrm>
            <a:off x="4416366" y="3037243"/>
            <a:ext cx="302857" cy="335113"/>
            <a:chOff x="-25445525" y="3175900"/>
            <a:chExt cx="267825" cy="296350"/>
          </a:xfrm>
        </p:grpSpPr>
        <p:sp>
          <p:nvSpPr>
            <p:cNvPr id="7684" name="Google Shape;7684;p5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1"/>
          <p:cNvGrpSpPr/>
          <p:nvPr/>
        </p:nvGrpSpPr>
        <p:grpSpPr>
          <a:xfrm>
            <a:off x="4399008" y="3460516"/>
            <a:ext cx="337572" cy="313514"/>
            <a:chOff x="-25465200" y="3565175"/>
            <a:chExt cx="298525" cy="277250"/>
          </a:xfrm>
        </p:grpSpPr>
        <p:sp>
          <p:nvSpPr>
            <p:cNvPr id="7688" name="Google Shape;7688;p5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51"/>
          <p:cNvGrpSpPr/>
          <p:nvPr/>
        </p:nvGrpSpPr>
        <p:grpSpPr>
          <a:xfrm>
            <a:off x="4398570" y="3884749"/>
            <a:ext cx="338448" cy="333445"/>
            <a:chOff x="-25465200" y="3916150"/>
            <a:chExt cx="299300" cy="294875"/>
          </a:xfrm>
        </p:grpSpPr>
        <p:sp>
          <p:nvSpPr>
            <p:cNvPr id="7691" name="Google Shape;7691;p5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1"/>
          <p:cNvGrpSpPr/>
          <p:nvPr/>
        </p:nvGrpSpPr>
        <p:grpSpPr>
          <a:xfrm>
            <a:off x="6512889" y="3037356"/>
            <a:ext cx="334010" cy="334886"/>
            <a:chOff x="-23615075" y="3148525"/>
            <a:chExt cx="295375" cy="296150"/>
          </a:xfrm>
        </p:grpSpPr>
        <p:sp>
          <p:nvSpPr>
            <p:cNvPr id="7694" name="Google Shape;7694;p5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8" name="Google Shape;7698;p51"/>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51"/>
          <p:cNvGrpSpPr/>
          <p:nvPr/>
        </p:nvGrpSpPr>
        <p:grpSpPr>
          <a:xfrm>
            <a:off x="6512437" y="3893810"/>
            <a:ext cx="334915" cy="315324"/>
            <a:chOff x="-23615075" y="3906200"/>
            <a:chExt cx="296175" cy="278850"/>
          </a:xfrm>
        </p:grpSpPr>
        <p:sp>
          <p:nvSpPr>
            <p:cNvPr id="7700" name="Google Shape;7700;p5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51"/>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4" name="Google Shape;7704;p51"/>
          <p:cNvGrpSpPr/>
          <p:nvPr/>
        </p:nvGrpSpPr>
        <p:grpSpPr>
          <a:xfrm>
            <a:off x="2707822" y="3037469"/>
            <a:ext cx="335791" cy="334660"/>
            <a:chOff x="-26980600" y="3175500"/>
            <a:chExt cx="296950" cy="295950"/>
          </a:xfrm>
        </p:grpSpPr>
        <p:sp>
          <p:nvSpPr>
            <p:cNvPr id="7705" name="Google Shape;7705;p5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51"/>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51"/>
          <p:cNvGrpSpPr/>
          <p:nvPr/>
        </p:nvGrpSpPr>
        <p:grpSpPr>
          <a:xfrm>
            <a:off x="2708275" y="3914292"/>
            <a:ext cx="334886" cy="274360"/>
            <a:chOff x="-26981375" y="3951875"/>
            <a:chExt cx="296150" cy="242625"/>
          </a:xfrm>
        </p:grpSpPr>
        <p:sp>
          <p:nvSpPr>
            <p:cNvPr id="7710" name="Google Shape;7710;p5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51"/>
          <p:cNvGrpSpPr/>
          <p:nvPr/>
        </p:nvGrpSpPr>
        <p:grpSpPr>
          <a:xfrm>
            <a:off x="4817602" y="3036451"/>
            <a:ext cx="334038" cy="336696"/>
            <a:chOff x="-25094250" y="3176075"/>
            <a:chExt cx="295400" cy="297750"/>
          </a:xfrm>
        </p:grpSpPr>
        <p:sp>
          <p:nvSpPr>
            <p:cNvPr id="7714" name="Google Shape;7714;p5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1"/>
          <p:cNvGrpSpPr/>
          <p:nvPr/>
        </p:nvGrpSpPr>
        <p:grpSpPr>
          <a:xfrm>
            <a:off x="4817602" y="3450268"/>
            <a:ext cx="334038" cy="334010"/>
            <a:chOff x="-25094250" y="3547050"/>
            <a:chExt cx="295400" cy="295375"/>
          </a:xfrm>
        </p:grpSpPr>
        <p:sp>
          <p:nvSpPr>
            <p:cNvPr id="7718" name="Google Shape;7718;p5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3" name="Google Shape;7723;p51"/>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51"/>
          <p:cNvGrpSpPr/>
          <p:nvPr/>
        </p:nvGrpSpPr>
        <p:grpSpPr>
          <a:xfrm>
            <a:off x="6936323" y="3037356"/>
            <a:ext cx="334886" cy="334886"/>
            <a:chOff x="-23245675" y="3148525"/>
            <a:chExt cx="296150" cy="296150"/>
          </a:xfrm>
        </p:grpSpPr>
        <p:sp>
          <p:nvSpPr>
            <p:cNvPr id="7725" name="Google Shape;7725;p5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8" name="Google Shape;7728;p51"/>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9" name="Google Shape;7729;p51"/>
          <p:cNvGrpSpPr/>
          <p:nvPr/>
        </p:nvGrpSpPr>
        <p:grpSpPr>
          <a:xfrm>
            <a:off x="6936762" y="3884028"/>
            <a:ext cx="334010" cy="334886"/>
            <a:chOff x="-23244900" y="3888100"/>
            <a:chExt cx="295375" cy="296150"/>
          </a:xfrm>
        </p:grpSpPr>
        <p:sp>
          <p:nvSpPr>
            <p:cNvPr id="7730" name="Google Shape;7730;p5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1" name="Google Shape;7741;p51"/>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45"/>
        <p:cNvGrpSpPr/>
        <p:nvPr/>
      </p:nvGrpSpPr>
      <p:grpSpPr>
        <a:xfrm>
          <a:off x="0" y="0"/>
          <a:ext cx="0" cy="0"/>
          <a:chOff x="0" y="0"/>
          <a:chExt cx="0" cy="0"/>
        </a:xfrm>
      </p:grpSpPr>
      <p:sp>
        <p:nvSpPr>
          <p:cNvPr id="7746" name="Google Shape;7746;p52"/>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47" name="Google Shape;7747;p52"/>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8" name="Google Shape;7748;p52"/>
          <p:cNvGrpSpPr/>
          <p:nvPr/>
        </p:nvGrpSpPr>
        <p:grpSpPr>
          <a:xfrm>
            <a:off x="1032281" y="2096112"/>
            <a:ext cx="341820" cy="341736"/>
            <a:chOff x="-21298675" y="2414425"/>
            <a:chExt cx="306400" cy="306325"/>
          </a:xfrm>
        </p:grpSpPr>
        <p:sp>
          <p:nvSpPr>
            <p:cNvPr id="7749" name="Google Shape;7749;p52"/>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2"/>
          <p:cNvGrpSpPr/>
          <p:nvPr/>
        </p:nvGrpSpPr>
        <p:grpSpPr>
          <a:xfrm>
            <a:off x="1031834" y="2520890"/>
            <a:ext cx="342712" cy="319647"/>
            <a:chOff x="-21299475" y="2798025"/>
            <a:chExt cx="307200" cy="286525"/>
          </a:xfrm>
        </p:grpSpPr>
        <p:sp>
          <p:nvSpPr>
            <p:cNvPr id="7753" name="Google Shape;7753;p52"/>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5" name="Google Shape;7765;p52"/>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8" name="Google Shape;7768;p52"/>
          <p:cNvGrpSpPr/>
          <p:nvPr/>
        </p:nvGrpSpPr>
        <p:grpSpPr>
          <a:xfrm>
            <a:off x="5243755" y="1676827"/>
            <a:ext cx="297029" cy="339198"/>
            <a:chOff x="-17545650" y="2051350"/>
            <a:chExt cx="266250" cy="304050"/>
          </a:xfrm>
        </p:grpSpPr>
        <p:sp>
          <p:nvSpPr>
            <p:cNvPr id="7769" name="Google Shape;7769;p52"/>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3" name="Google Shape;7773;p52"/>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4" name="Google Shape;7774;p52"/>
          <p:cNvGrpSpPr/>
          <p:nvPr/>
        </p:nvGrpSpPr>
        <p:grpSpPr>
          <a:xfrm>
            <a:off x="5222670" y="2521211"/>
            <a:ext cx="339198" cy="319006"/>
            <a:chOff x="-17565350" y="2809825"/>
            <a:chExt cx="304050" cy="285950"/>
          </a:xfrm>
        </p:grpSpPr>
        <p:sp>
          <p:nvSpPr>
            <p:cNvPr id="7775" name="Google Shape;7775;p52"/>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0" name="Google Shape;7780;p52"/>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3" name="Google Shape;7783;p52"/>
          <p:cNvGrpSpPr/>
          <p:nvPr/>
        </p:nvGrpSpPr>
        <p:grpSpPr>
          <a:xfrm>
            <a:off x="1471646" y="2510683"/>
            <a:ext cx="298730" cy="340063"/>
            <a:chOff x="-20904875" y="2788575"/>
            <a:chExt cx="267775" cy="304825"/>
          </a:xfrm>
        </p:grpSpPr>
        <p:sp>
          <p:nvSpPr>
            <p:cNvPr id="7784" name="Google Shape;7784;p52"/>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52"/>
          <p:cNvGrpSpPr/>
          <p:nvPr/>
        </p:nvGrpSpPr>
        <p:grpSpPr>
          <a:xfrm>
            <a:off x="3581724" y="2097812"/>
            <a:ext cx="258373" cy="338334"/>
            <a:chOff x="-19006700" y="2434925"/>
            <a:chExt cx="231600" cy="303275"/>
          </a:xfrm>
        </p:grpSpPr>
        <p:sp>
          <p:nvSpPr>
            <p:cNvPr id="7787" name="Google Shape;7787;p52"/>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1" name="Google Shape;7791;p52"/>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3" name="Google Shape;7793;p52"/>
          <p:cNvGrpSpPr/>
          <p:nvPr/>
        </p:nvGrpSpPr>
        <p:grpSpPr>
          <a:xfrm>
            <a:off x="5647441" y="2107491"/>
            <a:ext cx="340063" cy="318978"/>
            <a:chOff x="-17190425" y="2435725"/>
            <a:chExt cx="304825" cy="285925"/>
          </a:xfrm>
        </p:grpSpPr>
        <p:sp>
          <p:nvSpPr>
            <p:cNvPr id="7794" name="Google Shape;7794;p52"/>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7" name="Google Shape;7797;p52"/>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8" name="Google Shape;7798;p52"/>
          <p:cNvGrpSpPr/>
          <p:nvPr/>
        </p:nvGrpSpPr>
        <p:grpSpPr>
          <a:xfrm>
            <a:off x="7319127" y="2096516"/>
            <a:ext cx="341820" cy="340927"/>
            <a:chOff x="-15719925" y="2416825"/>
            <a:chExt cx="306400" cy="305600"/>
          </a:xfrm>
        </p:grpSpPr>
        <p:sp>
          <p:nvSpPr>
            <p:cNvPr id="7799" name="Google Shape;7799;p52"/>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2" name="Google Shape;7802;p52"/>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4" name="Google Shape;7804;p52"/>
          <p:cNvGrpSpPr/>
          <p:nvPr/>
        </p:nvGrpSpPr>
        <p:grpSpPr>
          <a:xfrm>
            <a:off x="1873533" y="2511115"/>
            <a:ext cx="344442" cy="339198"/>
            <a:chOff x="-20550425" y="2789350"/>
            <a:chExt cx="308750" cy="304050"/>
          </a:xfrm>
        </p:grpSpPr>
        <p:sp>
          <p:nvSpPr>
            <p:cNvPr id="7805" name="Google Shape;7805;p52"/>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52"/>
          <p:cNvGrpSpPr/>
          <p:nvPr/>
        </p:nvGrpSpPr>
        <p:grpSpPr>
          <a:xfrm>
            <a:off x="3965636" y="1676283"/>
            <a:ext cx="340091" cy="340286"/>
            <a:chOff x="-18666450" y="2059825"/>
            <a:chExt cx="304850" cy="305025"/>
          </a:xfrm>
        </p:grpSpPr>
        <p:sp>
          <p:nvSpPr>
            <p:cNvPr id="7808" name="Google Shape;7808;p52"/>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52"/>
          <p:cNvGrpSpPr/>
          <p:nvPr/>
        </p:nvGrpSpPr>
        <p:grpSpPr>
          <a:xfrm>
            <a:off x="3965204" y="2097826"/>
            <a:ext cx="340955" cy="338306"/>
            <a:chOff x="-18668025" y="2435725"/>
            <a:chExt cx="305625" cy="303250"/>
          </a:xfrm>
        </p:grpSpPr>
        <p:sp>
          <p:nvSpPr>
            <p:cNvPr id="7811" name="Google Shape;7811;p52"/>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52"/>
          <p:cNvGrpSpPr/>
          <p:nvPr/>
        </p:nvGrpSpPr>
        <p:grpSpPr>
          <a:xfrm>
            <a:off x="3964771" y="2510682"/>
            <a:ext cx="341820" cy="340063"/>
            <a:chOff x="-18668800" y="2807475"/>
            <a:chExt cx="306400" cy="304825"/>
          </a:xfrm>
        </p:grpSpPr>
        <p:sp>
          <p:nvSpPr>
            <p:cNvPr id="7814" name="Google Shape;7814;p52"/>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52"/>
          <p:cNvGrpSpPr/>
          <p:nvPr/>
        </p:nvGrpSpPr>
        <p:grpSpPr>
          <a:xfrm>
            <a:off x="6084575" y="1675949"/>
            <a:ext cx="298786" cy="340955"/>
            <a:chOff x="-16798200" y="2050575"/>
            <a:chExt cx="267825" cy="305625"/>
          </a:xfrm>
        </p:grpSpPr>
        <p:sp>
          <p:nvSpPr>
            <p:cNvPr id="7824" name="Google Shape;7824;p52"/>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2"/>
          <p:cNvGrpSpPr/>
          <p:nvPr/>
        </p:nvGrpSpPr>
        <p:grpSpPr>
          <a:xfrm>
            <a:off x="6063490" y="2511561"/>
            <a:ext cx="340955" cy="338306"/>
            <a:chOff x="-16817100" y="2801175"/>
            <a:chExt cx="305625" cy="303250"/>
          </a:xfrm>
        </p:grpSpPr>
        <p:sp>
          <p:nvSpPr>
            <p:cNvPr id="7828" name="Google Shape;7828;p52"/>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52"/>
          <p:cNvGrpSpPr/>
          <p:nvPr/>
        </p:nvGrpSpPr>
        <p:grpSpPr>
          <a:xfrm>
            <a:off x="7319127" y="2510237"/>
            <a:ext cx="341820" cy="340955"/>
            <a:chOff x="-15717575" y="2786200"/>
            <a:chExt cx="306400" cy="305625"/>
          </a:xfrm>
        </p:grpSpPr>
        <p:sp>
          <p:nvSpPr>
            <p:cNvPr id="7837" name="Google Shape;7837;p52"/>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52"/>
          <p:cNvGrpSpPr/>
          <p:nvPr/>
        </p:nvGrpSpPr>
        <p:grpSpPr>
          <a:xfrm>
            <a:off x="2292218" y="1676381"/>
            <a:ext cx="340955" cy="340091"/>
            <a:chOff x="-20173175" y="2038750"/>
            <a:chExt cx="305625" cy="304850"/>
          </a:xfrm>
        </p:grpSpPr>
        <p:sp>
          <p:nvSpPr>
            <p:cNvPr id="7845" name="Google Shape;7845;p52"/>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7" name="Google Shape;7847;p52"/>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8" name="Google Shape;7848;p52"/>
          <p:cNvGrpSpPr/>
          <p:nvPr/>
        </p:nvGrpSpPr>
        <p:grpSpPr>
          <a:xfrm>
            <a:off x="2293096" y="2510237"/>
            <a:ext cx="339198" cy="340955"/>
            <a:chOff x="-20173175" y="2787775"/>
            <a:chExt cx="304050" cy="305625"/>
          </a:xfrm>
        </p:grpSpPr>
        <p:sp>
          <p:nvSpPr>
            <p:cNvPr id="7849" name="Google Shape;7849;p52"/>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52"/>
          <p:cNvGrpSpPr/>
          <p:nvPr/>
        </p:nvGrpSpPr>
        <p:grpSpPr>
          <a:xfrm>
            <a:off x="4392101" y="2097812"/>
            <a:ext cx="340063" cy="338334"/>
            <a:chOff x="-18294675" y="2434925"/>
            <a:chExt cx="304825" cy="303275"/>
          </a:xfrm>
        </p:grpSpPr>
        <p:sp>
          <p:nvSpPr>
            <p:cNvPr id="7857" name="Google Shape;7857;p52"/>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2"/>
          <p:cNvGrpSpPr/>
          <p:nvPr/>
        </p:nvGrpSpPr>
        <p:grpSpPr>
          <a:xfrm>
            <a:off x="4432513" y="2511546"/>
            <a:ext cx="259238" cy="338334"/>
            <a:chOff x="-18258450" y="2809825"/>
            <a:chExt cx="232375" cy="303275"/>
          </a:xfrm>
        </p:grpSpPr>
        <p:sp>
          <p:nvSpPr>
            <p:cNvPr id="7861" name="Google Shape;7861;p52"/>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52"/>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2"/>
          <p:cNvGrpSpPr/>
          <p:nvPr/>
        </p:nvGrpSpPr>
        <p:grpSpPr>
          <a:xfrm>
            <a:off x="6502814" y="2096934"/>
            <a:ext cx="297893" cy="340091"/>
            <a:chOff x="-16422500" y="2425450"/>
            <a:chExt cx="267025" cy="304850"/>
          </a:xfrm>
        </p:grpSpPr>
        <p:sp>
          <p:nvSpPr>
            <p:cNvPr id="7866" name="Google Shape;7866;p52"/>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52"/>
          <p:cNvGrpSpPr/>
          <p:nvPr/>
        </p:nvGrpSpPr>
        <p:grpSpPr>
          <a:xfrm>
            <a:off x="6481715" y="2511115"/>
            <a:ext cx="340091" cy="339198"/>
            <a:chOff x="-16442200" y="2801175"/>
            <a:chExt cx="304850" cy="304050"/>
          </a:xfrm>
        </p:grpSpPr>
        <p:sp>
          <p:nvSpPr>
            <p:cNvPr id="7870" name="Google Shape;7870;p52"/>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3" name="Google Shape;7873;p52"/>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5" name="Google Shape;7875;p52"/>
          <p:cNvGrpSpPr/>
          <p:nvPr/>
        </p:nvGrpSpPr>
        <p:grpSpPr>
          <a:xfrm>
            <a:off x="2702117" y="2098371"/>
            <a:ext cx="345362" cy="337218"/>
            <a:chOff x="-19802200" y="2416025"/>
            <a:chExt cx="309575" cy="302275"/>
          </a:xfrm>
        </p:grpSpPr>
        <p:sp>
          <p:nvSpPr>
            <p:cNvPr id="7876" name="Google Shape;7876;p52"/>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52"/>
          <p:cNvGrpSpPr/>
          <p:nvPr/>
        </p:nvGrpSpPr>
        <p:grpSpPr>
          <a:xfrm>
            <a:off x="2704320" y="2511115"/>
            <a:ext cx="340955" cy="339198"/>
            <a:chOff x="-19801400" y="2788575"/>
            <a:chExt cx="305625" cy="304050"/>
          </a:xfrm>
        </p:grpSpPr>
        <p:sp>
          <p:nvSpPr>
            <p:cNvPr id="7882" name="Google Shape;7882;p52"/>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52"/>
          <p:cNvGrpSpPr/>
          <p:nvPr/>
        </p:nvGrpSpPr>
        <p:grpSpPr>
          <a:xfrm>
            <a:off x="4824919" y="1676827"/>
            <a:ext cx="303164" cy="339198"/>
            <a:chOff x="-17903225" y="2060800"/>
            <a:chExt cx="271750" cy="304050"/>
          </a:xfrm>
        </p:grpSpPr>
        <p:sp>
          <p:nvSpPr>
            <p:cNvPr id="7889" name="Google Shape;7889;p52"/>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52"/>
          <p:cNvGrpSpPr/>
          <p:nvPr/>
        </p:nvGrpSpPr>
        <p:grpSpPr>
          <a:xfrm>
            <a:off x="4806470" y="2097380"/>
            <a:ext cx="340063" cy="339198"/>
            <a:chOff x="-17918975" y="2435725"/>
            <a:chExt cx="304825" cy="304050"/>
          </a:xfrm>
        </p:grpSpPr>
        <p:sp>
          <p:nvSpPr>
            <p:cNvPr id="7893" name="Google Shape;7893;p52"/>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2"/>
          <p:cNvGrpSpPr/>
          <p:nvPr/>
        </p:nvGrpSpPr>
        <p:grpSpPr>
          <a:xfrm>
            <a:off x="4827109" y="2511993"/>
            <a:ext cx="298786" cy="337441"/>
            <a:chOff x="-17899300" y="2810625"/>
            <a:chExt cx="267825" cy="302475"/>
          </a:xfrm>
        </p:grpSpPr>
        <p:sp>
          <p:nvSpPr>
            <p:cNvPr id="7896" name="Google Shape;7896;p52"/>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52"/>
          <p:cNvGrpSpPr/>
          <p:nvPr/>
        </p:nvGrpSpPr>
        <p:grpSpPr>
          <a:xfrm>
            <a:off x="6899981" y="1687802"/>
            <a:ext cx="339198" cy="317249"/>
            <a:chOff x="-16066500" y="2060800"/>
            <a:chExt cx="304050" cy="284375"/>
          </a:xfrm>
        </p:grpSpPr>
        <p:sp>
          <p:nvSpPr>
            <p:cNvPr id="7900" name="Google Shape;7900;p52"/>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52"/>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52"/>
          <p:cNvGrpSpPr/>
          <p:nvPr/>
        </p:nvGrpSpPr>
        <p:grpSpPr>
          <a:xfrm>
            <a:off x="1032281" y="3453878"/>
            <a:ext cx="341820" cy="339310"/>
            <a:chOff x="-21322300" y="3693325"/>
            <a:chExt cx="306400" cy="304150"/>
          </a:xfrm>
        </p:grpSpPr>
        <p:sp>
          <p:nvSpPr>
            <p:cNvPr id="7910" name="Google Shape;7910;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2"/>
          <p:cNvGrpSpPr/>
          <p:nvPr/>
        </p:nvGrpSpPr>
        <p:grpSpPr>
          <a:xfrm>
            <a:off x="1031835" y="3881711"/>
            <a:ext cx="342712" cy="318978"/>
            <a:chOff x="-21322300" y="4077125"/>
            <a:chExt cx="307200" cy="285925"/>
          </a:xfrm>
        </p:grpSpPr>
        <p:sp>
          <p:nvSpPr>
            <p:cNvPr id="7915" name="Google Shape;7915;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2"/>
          <p:cNvGrpSpPr/>
          <p:nvPr/>
        </p:nvGrpSpPr>
        <p:grpSpPr>
          <a:xfrm>
            <a:off x="3128343" y="3035374"/>
            <a:ext cx="340955" cy="339868"/>
            <a:chOff x="-19394200" y="3333800"/>
            <a:chExt cx="305625" cy="304650"/>
          </a:xfrm>
        </p:grpSpPr>
        <p:sp>
          <p:nvSpPr>
            <p:cNvPr id="7928" name="Google Shape;7928;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2"/>
          <p:cNvGrpSpPr/>
          <p:nvPr/>
        </p:nvGrpSpPr>
        <p:grpSpPr>
          <a:xfrm>
            <a:off x="3127465" y="3453933"/>
            <a:ext cx="342712" cy="339198"/>
            <a:chOff x="-19396575" y="3708500"/>
            <a:chExt cx="307200" cy="304050"/>
          </a:xfrm>
        </p:grpSpPr>
        <p:sp>
          <p:nvSpPr>
            <p:cNvPr id="7938" name="Google Shape;7938;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52"/>
          <p:cNvGrpSpPr/>
          <p:nvPr/>
        </p:nvGrpSpPr>
        <p:grpSpPr>
          <a:xfrm>
            <a:off x="3123072" y="3871307"/>
            <a:ext cx="351498" cy="339784"/>
            <a:chOff x="-19394200" y="4084200"/>
            <a:chExt cx="315075" cy="304575"/>
          </a:xfrm>
        </p:grpSpPr>
        <p:sp>
          <p:nvSpPr>
            <p:cNvPr id="7942" name="Google Shape;7942;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52"/>
          <p:cNvGrpSpPr/>
          <p:nvPr/>
        </p:nvGrpSpPr>
        <p:grpSpPr>
          <a:xfrm>
            <a:off x="5241119" y="3035277"/>
            <a:ext cx="302300" cy="340063"/>
            <a:chOff x="-17526750" y="3309200"/>
            <a:chExt cx="270975" cy="304825"/>
          </a:xfrm>
        </p:grpSpPr>
        <p:sp>
          <p:nvSpPr>
            <p:cNvPr id="7949" name="Google Shape;7949;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52"/>
          <p:cNvGrpSpPr/>
          <p:nvPr/>
        </p:nvGrpSpPr>
        <p:grpSpPr>
          <a:xfrm>
            <a:off x="5223116" y="3454380"/>
            <a:ext cx="338306" cy="338306"/>
            <a:chOff x="-17542500" y="3684100"/>
            <a:chExt cx="303250" cy="303250"/>
          </a:xfrm>
        </p:grpSpPr>
        <p:sp>
          <p:nvSpPr>
            <p:cNvPr id="7955" name="Google Shape;7955;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52"/>
          <p:cNvGrpSpPr/>
          <p:nvPr/>
        </p:nvGrpSpPr>
        <p:grpSpPr>
          <a:xfrm>
            <a:off x="5222669" y="3882143"/>
            <a:ext cx="339198" cy="318113"/>
            <a:chOff x="-17542500" y="4068450"/>
            <a:chExt cx="304050" cy="285150"/>
          </a:xfrm>
        </p:grpSpPr>
        <p:sp>
          <p:nvSpPr>
            <p:cNvPr id="7963" name="Google Shape;7963;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52"/>
          <p:cNvGrpSpPr/>
          <p:nvPr/>
        </p:nvGrpSpPr>
        <p:grpSpPr>
          <a:xfrm>
            <a:off x="7360417" y="3035709"/>
            <a:ext cx="259238" cy="339198"/>
            <a:chOff x="-15652200" y="3335975"/>
            <a:chExt cx="232375" cy="304050"/>
          </a:xfrm>
        </p:grpSpPr>
        <p:sp>
          <p:nvSpPr>
            <p:cNvPr id="7970" name="Google Shape;7970;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2"/>
          <p:cNvGrpSpPr/>
          <p:nvPr/>
        </p:nvGrpSpPr>
        <p:grpSpPr>
          <a:xfrm>
            <a:off x="1450980" y="3035709"/>
            <a:ext cx="340063" cy="339198"/>
            <a:chOff x="-20946600" y="3317850"/>
            <a:chExt cx="304825" cy="304050"/>
          </a:xfrm>
        </p:grpSpPr>
        <p:sp>
          <p:nvSpPr>
            <p:cNvPr id="7980" name="Google Shape;7980;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52"/>
          <p:cNvGrpSpPr/>
          <p:nvPr/>
        </p:nvGrpSpPr>
        <p:grpSpPr>
          <a:xfrm>
            <a:off x="1451412" y="3454045"/>
            <a:ext cx="339198" cy="338975"/>
            <a:chOff x="-20945825" y="3692175"/>
            <a:chExt cx="304050" cy="303850"/>
          </a:xfrm>
        </p:grpSpPr>
        <p:sp>
          <p:nvSpPr>
            <p:cNvPr id="7984" name="Google Shape;7984;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2"/>
          <p:cNvGrpSpPr/>
          <p:nvPr/>
        </p:nvGrpSpPr>
        <p:grpSpPr>
          <a:xfrm>
            <a:off x="1470740" y="3872047"/>
            <a:ext cx="300543" cy="338306"/>
            <a:chOff x="-20930075" y="4066100"/>
            <a:chExt cx="269400" cy="303250"/>
          </a:xfrm>
        </p:grpSpPr>
        <p:sp>
          <p:nvSpPr>
            <p:cNvPr id="7989" name="Google Shape;7989;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2"/>
          <p:cNvGrpSpPr/>
          <p:nvPr/>
        </p:nvGrpSpPr>
        <p:grpSpPr>
          <a:xfrm>
            <a:off x="3570302" y="3035918"/>
            <a:ext cx="281215" cy="338780"/>
            <a:chOff x="-18994100" y="3334775"/>
            <a:chExt cx="252075" cy="303675"/>
          </a:xfrm>
        </p:grpSpPr>
        <p:sp>
          <p:nvSpPr>
            <p:cNvPr id="7992" name="Google Shape;7992;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52"/>
          <p:cNvGrpSpPr/>
          <p:nvPr/>
        </p:nvGrpSpPr>
        <p:grpSpPr>
          <a:xfrm>
            <a:off x="3581291" y="3454812"/>
            <a:ext cx="259238" cy="337441"/>
            <a:chOff x="-18983850" y="3710075"/>
            <a:chExt cx="232375" cy="302475"/>
          </a:xfrm>
        </p:grpSpPr>
        <p:sp>
          <p:nvSpPr>
            <p:cNvPr id="7997" name="Google Shape;7997;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52"/>
          <p:cNvGrpSpPr/>
          <p:nvPr/>
        </p:nvGrpSpPr>
        <p:grpSpPr>
          <a:xfrm>
            <a:off x="3540878" y="3872032"/>
            <a:ext cx="340063" cy="338334"/>
            <a:chOff x="-19020075" y="4084200"/>
            <a:chExt cx="304825" cy="303275"/>
          </a:xfrm>
        </p:grpSpPr>
        <p:sp>
          <p:nvSpPr>
            <p:cNvPr id="8002" name="Google Shape;8002;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52"/>
          <p:cNvGrpSpPr/>
          <p:nvPr/>
        </p:nvGrpSpPr>
        <p:grpSpPr>
          <a:xfrm>
            <a:off x="5667647" y="3035277"/>
            <a:ext cx="299650" cy="340063"/>
            <a:chOff x="-17149475" y="3309200"/>
            <a:chExt cx="268600" cy="304825"/>
          </a:xfrm>
        </p:grpSpPr>
        <p:sp>
          <p:nvSpPr>
            <p:cNvPr id="8012" name="Google Shape;8012;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52"/>
          <p:cNvGrpSpPr/>
          <p:nvPr/>
        </p:nvGrpSpPr>
        <p:grpSpPr>
          <a:xfrm>
            <a:off x="5647873" y="3464909"/>
            <a:ext cx="339198" cy="317249"/>
            <a:chOff x="-17168375" y="3692750"/>
            <a:chExt cx="304050" cy="284375"/>
          </a:xfrm>
        </p:grpSpPr>
        <p:sp>
          <p:nvSpPr>
            <p:cNvPr id="8015" name="Google Shape;8015;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52"/>
          <p:cNvGrpSpPr/>
          <p:nvPr/>
        </p:nvGrpSpPr>
        <p:grpSpPr>
          <a:xfrm>
            <a:off x="5645237" y="3871601"/>
            <a:ext cx="344469" cy="339198"/>
            <a:chOff x="-17170750" y="4058800"/>
            <a:chExt cx="308775" cy="304050"/>
          </a:xfrm>
        </p:grpSpPr>
        <p:sp>
          <p:nvSpPr>
            <p:cNvPr id="8023" name="Google Shape;8023;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52"/>
          <p:cNvGrpSpPr/>
          <p:nvPr/>
        </p:nvGrpSpPr>
        <p:grpSpPr>
          <a:xfrm>
            <a:off x="7320004" y="3454812"/>
            <a:ext cx="340063" cy="337441"/>
            <a:chOff x="-15688425" y="3707725"/>
            <a:chExt cx="304825" cy="302475"/>
          </a:xfrm>
        </p:grpSpPr>
        <p:sp>
          <p:nvSpPr>
            <p:cNvPr id="8041" name="Google Shape;8041;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52"/>
          <p:cNvGrpSpPr/>
          <p:nvPr/>
        </p:nvGrpSpPr>
        <p:grpSpPr>
          <a:xfrm>
            <a:off x="1875277" y="3036365"/>
            <a:ext cx="340955" cy="337887"/>
            <a:chOff x="-20572500" y="3319025"/>
            <a:chExt cx="305625" cy="302875"/>
          </a:xfrm>
        </p:grpSpPr>
        <p:sp>
          <p:nvSpPr>
            <p:cNvPr id="8048" name="Google Shape;8048;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52"/>
          <p:cNvGrpSpPr/>
          <p:nvPr/>
        </p:nvGrpSpPr>
        <p:grpSpPr>
          <a:xfrm>
            <a:off x="1876155" y="3500608"/>
            <a:ext cx="339198" cy="245850"/>
            <a:chOff x="-20571700" y="3722875"/>
            <a:chExt cx="304050" cy="220375"/>
          </a:xfrm>
        </p:grpSpPr>
        <p:sp>
          <p:nvSpPr>
            <p:cNvPr id="8051" name="Google Shape;8051;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52"/>
          <p:cNvGrpSpPr/>
          <p:nvPr/>
        </p:nvGrpSpPr>
        <p:grpSpPr>
          <a:xfrm>
            <a:off x="1875723" y="3871168"/>
            <a:ext cx="340063" cy="340063"/>
            <a:chOff x="-20571700" y="4066875"/>
            <a:chExt cx="304825" cy="304825"/>
          </a:xfrm>
        </p:grpSpPr>
        <p:sp>
          <p:nvSpPr>
            <p:cNvPr id="8059" name="Google Shape;8059;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52"/>
          <p:cNvGrpSpPr/>
          <p:nvPr/>
        </p:nvGrpSpPr>
        <p:grpSpPr>
          <a:xfrm>
            <a:off x="3964324" y="3034719"/>
            <a:ext cx="342712" cy="341178"/>
            <a:chOff x="-18645175" y="3334200"/>
            <a:chExt cx="307200" cy="305825"/>
          </a:xfrm>
        </p:grpSpPr>
        <p:sp>
          <p:nvSpPr>
            <p:cNvPr id="8066" name="Google Shape;8066;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52"/>
          <p:cNvGrpSpPr/>
          <p:nvPr/>
        </p:nvGrpSpPr>
        <p:grpSpPr>
          <a:xfrm>
            <a:off x="3964771" y="3453487"/>
            <a:ext cx="341820" cy="340091"/>
            <a:chOff x="-18645175" y="3708500"/>
            <a:chExt cx="306400" cy="304850"/>
          </a:xfrm>
        </p:grpSpPr>
        <p:sp>
          <p:nvSpPr>
            <p:cNvPr id="8072" name="Google Shape;8072;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52"/>
          <p:cNvGrpSpPr/>
          <p:nvPr/>
        </p:nvGrpSpPr>
        <p:grpSpPr>
          <a:xfrm>
            <a:off x="3963014" y="3870680"/>
            <a:ext cx="345334" cy="341039"/>
            <a:chOff x="-18647525" y="4082625"/>
            <a:chExt cx="309550" cy="305700"/>
          </a:xfrm>
        </p:grpSpPr>
        <p:sp>
          <p:nvSpPr>
            <p:cNvPr id="8080" name="Google Shape;8080;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2"/>
          <p:cNvGrpSpPr/>
          <p:nvPr/>
        </p:nvGrpSpPr>
        <p:grpSpPr>
          <a:xfrm>
            <a:off x="6084588" y="3035724"/>
            <a:ext cx="298758" cy="339170"/>
            <a:chOff x="-16775350" y="3309200"/>
            <a:chExt cx="267800" cy="304025"/>
          </a:xfrm>
        </p:grpSpPr>
        <p:sp>
          <p:nvSpPr>
            <p:cNvPr id="8085" name="Google Shape;8085;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52"/>
          <p:cNvGrpSpPr/>
          <p:nvPr/>
        </p:nvGrpSpPr>
        <p:grpSpPr>
          <a:xfrm>
            <a:off x="6084588" y="3452609"/>
            <a:ext cx="298758" cy="341848"/>
            <a:chOff x="-16775350" y="3683300"/>
            <a:chExt cx="267800" cy="306425"/>
          </a:xfrm>
        </p:grpSpPr>
        <p:sp>
          <p:nvSpPr>
            <p:cNvPr id="8089" name="Google Shape;8089;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2"/>
          <p:cNvGrpSpPr/>
          <p:nvPr/>
        </p:nvGrpSpPr>
        <p:grpSpPr>
          <a:xfrm>
            <a:off x="6063490" y="3871615"/>
            <a:ext cx="340955" cy="339170"/>
            <a:chOff x="-16794250" y="4058225"/>
            <a:chExt cx="305625" cy="304025"/>
          </a:xfrm>
        </p:grpSpPr>
        <p:sp>
          <p:nvSpPr>
            <p:cNvPr id="8093" name="Google Shape;8093;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2" name="Google Shape;8102;p52"/>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3" name="Google Shape;8103;p52"/>
          <p:cNvGrpSpPr/>
          <p:nvPr/>
        </p:nvGrpSpPr>
        <p:grpSpPr>
          <a:xfrm>
            <a:off x="2290029" y="3035709"/>
            <a:ext cx="345334" cy="339198"/>
            <a:chOff x="-20199150" y="3317850"/>
            <a:chExt cx="309550" cy="304050"/>
          </a:xfrm>
        </p:grpSpPr>
        <p:sp>
          <p:nvSpPr>
            <p:cNvPr id="8104" name="Google Shape;8104;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2"/>
          <p:cNvGrpSpPr/>
          <p:nvPr/>
        </p:nvGrpSpPr>
        <p:grpSpPr>
          <a:xfrm>
            <a:off x="2291786" y="3453390"/>
            <a:ext cx="341820" cy="340286"/>
            <a:chOff x="-20199150" y="3693150"/>
            <a:chExt cx="306400" cy="305025"/>
          </a:xfrm>
        </p:grpSpPr>
        <p:sp>
          <p:nvSpPr>
            <p:cNvPr id="8112" name="Google Shape;8112;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52"/>
          <p:cNvGrpSpPr/>
          <p:nvPr/>
        </p:nvGrpSpPr>
        <p:grpSpPr>
          <a:xfrm>
            <a:off x="2292218" y="3870722"/>
            <a:ext cx="340955" cy="340955"/>
            <a:chOff x="-20197575" y="4066875"/>
            <a:chExt cx="305625" cy="305625"/>
          </a:xfrm>
        </p:grpSpPr>
        <p:sp>
          <p:nvSpPr>
            <p:cNvPr id="8119" name="Google Shape;8119;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52"/>
          <p:cNvGrpSpPr/>
          <p:nvPr/>
        </p:nvGrpSpPr>
        <p:grpSpPr>
          <a:xfrm>
            <a:off x="4392532" y="3034161"/>
            <a:ext cx="339198" cy="342294"/>
            <a:chOff x="-18271050" y="3333200"/>
            <a:chExt cx="304050" cy="306825"/>
          </a:xfrm>
        </p:grpSpPr>
        <p:sp>
          <p:nvSpPr>
            <p:cNvPr id="8128" name="Google Shape;8128;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2"/>
          <p:cNvGrpSpPr/>
          <p:nvPr/>
        </p:nvGrpSpPr>
        <p:grpSpPr>
          <a:xfrm>
            <a:off x="4392965" y="3454379"/>
            <a:ext cx="338334" cy="338306"/>
            <a:chOff x="-18270275" y="3710875"/>
            <a:chExt cx="303275" cy="303250"/>
          </a:xfrm>
        </p:grpSpPr>
        <p:sp>
          <p:nvSpPr>
            <p:cNvPr id="8134" name="Google Shape;8134;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2"/>
          <p:cNvGrpSpPr/>
          <p:nvPr/>
        </p:nvGrpSpPr>
        <p:grpSpPr>
          <a:xfrm>
            <a:off x="4433391" y="3872032"/>
            <a:ext cx="257480" cy="338334"/>
            <a:chOff x="-18234025" y="4084200"/>
            <a:chExt cx="230800" cy="303275"/>
          </a:xfrm>
        </p:grpSpPr>
        <p:sp>
          <p:nvSpPr>
            <p:cNvPr id="8141" name="Google Shape;8141;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52"/>
          <p:cNvGrpSpPr/>
          <p:nvPr/>
        </p:nvGrpSpPr>
        <p:grpSpPr>
          <a:xfrm>
            <a:off x="6482160" y="3035277"/>
            <a:ext cx="339198" cy="340063"/>
            <a:chOff x="-16419350" y="3308400"/>
            <a:chExt cx="304050" cy="304825"/>
          </a:xfrm>
        </p:grpSpPr>
        <p:sp>
          <p:nvSpPr>
            <p:cNvPr id="8145" name="Google Shape;8145;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52"/>
          <p:cNvGrpSpPr/>
          <p:nvPr/>
        </p:nvGrpSpPr>
        <p:grpSpPr>
          <a:xfrm>
            <a:off x="6502381" y="3452596"/>
            <a:ext cx="298758" cy="341876"/>
            <a:chOff x="-16401225" y="3683275"/>
            <a:chExt cx="267800" cy="306450"/>
          </a:xfrm>
        </p:grpSpPr>
        <p:sp>
          <p:nvSpPr>
            <p:cNvPr id="8153" name="Google Shape;8153;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2"/>
          <p:cNvGrpSpPr/>
          <p:nvPr/>
        </p:nvGrpSpPr>
        <p:grpSpPr>
          <a:xfrm>
            <a:off x="6481728" y="3872033"/>
            <a:ext cx="340063" cy="338334"/>
            <a:chOff x="-16419350" y="4058200"/>
            <a:chExt cx="304825" cy="303275"/>
          </a:xfrm>
        </p:grpSpPr>
        <p:sp>
          <p:nvSpPr>
            <p:cNvPr id="8161" name="Google Shape;8161;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52"/>
          <p:cNvGrpSpPr/>
          <p:nvPr/>
        </p:nvGrpSpPr>
        <p:grpSpPr>
          <a:xfrm>
            <a:off x="7738242" y="3036364"/>
            <a:ext cx="340091" cy="337887"/>
            <a:chOff x="-15296200" y="3326900"/>
            <a:chExt cx="304850" cy="302875"/>
          </a:xfrm>
        </p:grpSpPr>
        <p:sp>
          <p:nvSpPr>
            <p:cNvPr id="8169" name="Google Shape;8169;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2"/>
          <p:cNvGrpSpPr/>
          <p:nvPr/>
        </p:nvGrpSpPr>
        <p:grpSpPr>
          <a:xfrm>
            <a:off x="2691143" y="3048776"/>
            <a:ext cx="367311" cy="313065"/>
            <a:chOff x="-19835275" y="3330250"/>
            <a:chExt cx="329250" cy="280625"/>
          </a:xfrm>
        </p:grpSpPr>
        <p:sp>
          <p:nvSpPr>
            <p:cNvPr id="8175" name="Google Shape;8175;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52"/>
          <p:cNvGrpSpPr/>
          <p:nvPr/>
        </p:nvGrpSpPr>
        <p:grpSpPr>
          <a:xfrm>
            <a:off x="2704753" y="3453850"/>
            <a:ext cx="340091" cy="339366"/>
            <a:chOff x="-19822675" y="3692750"/>
            <a:chExt cx="304850" cy="304200"/>
          </a:xfrm>
        </p:grpSpPr>
        <p:sp>
          <p:nvSpPr>
            <p:cNvPr id="8179" name="Google Shape;8179;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52"/>
          <p:cNvGrpSpPr/>
          <p:nvPr/>
        </p:nvGrpSpPr>
        <p:grpSpPr>
          <a:xfrm>
            <a:off x="2705200" y="3871168"/>
            <a:ext cx="339198" cy="340063"/>
            <a:chOff x="-19822675" y="4066875"/>
            <a:chExt cx="304050" cy="304825"/>
          </a:xfrm>
        </p:grpSpPr>
        <p:sp>
          <p:nvSpPr>
            <p:cNvPr id="8185" name="Google Shape;8185;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2"/>
          <p:cNvGrpSpPr/>
          <p:nvPr/>
        </p:nvGrpSpPr>
        <p:grpSpPr>
          <a:xfrm>
            <a:off x="4825783" y="3035709"/>
            <a:ext cx="301435" cy="339198"/>
            <a:chOff x="-17878825" y="3334400"/>
            <a:chExt cx="270200" cy="304050"/>
          </a:xfrm>
        </p:grpSpPr>
        <p:sp>
          <p:nvSpPr>
            <p:cNvPr id="8192" name="Google Shape;8192;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2"/>
          <p:cNvGrpSpPr/>
          <p:nvPr/>
        </p:nvGrpSpPr>
        <p:grpSpPr>
          <a:xfrm>
            <a:off x="4806023" y="3453055"/>
            <a:ext cx="340955" cy="340955"/>
            <a:chOff x="-17896150" y="3709300"/>
            <a:chExt cx="305625" cy="305625"/>
          </a:xfrm>
        </p:grpSpPr>
        <p:sp>
          <p:nvSpPr>
            <p:cNvPr id="8200" name="Google Shape;8200;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2"/>
          <p:cNvGrpSpPr/>
          <p:nvPr/>
        </p:nvGrpSpPr>
        <p:grpSpPr>
          <a:xfrm>
            <a:off x="4827108" y="3870721"/>
            <a:ext cx="298786" cy="340955"/>
            <a:chOff x="-17878025" y="4082625"/>
            <a:chExt cx="267825" cy="305625"/>
          </a:xfrm>
        </p:grpSpPr>
        <p:sp>
          <p:nvSpPr>
            <p:cNvPr id="8205" name="Google Shape;8205;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52"/>
          <p:cNvGrpSpPr/>
          <p:nvPr/>
        </p:nvGrpSpPr>
        <p:grpSpPr>
          <a:xfrm>
            <a:off x="6899534" y="3045374"/>
            <a:ext cx="340091" cy="319870"/>
            <a:chOff x="-16044450" y="3317850"/>
            <a:chExt cx="304850" cy="286725"/>
          </a:xfrm>
        </p:grpSpPr>
        <p:sp>
          <p:nvSpPr>
            <p:cNvPr id="8213" name="Google Shape;8213;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52"/>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8" name="Google Shape;8218;p52"/>
          <p:cNvGrpSpPr/>
          <p:nvPr/>
        </p:nvGrpSpPr>
        <p:grpSpPr>
          <a:xfrm>
            <a:off x="6928540" y="3871713"/>
            <a:ext cx="282079" cy="338975"/>
            <a:chOff x="-16018450" y="4058400"/>
            <a:chExt cx="252850" cy="303850"/>
          </a:xfrm>
        </p:grpSpPr>
        <p:sp>
          <p:nvSpPr>
            <p:cNvPr id="8219" name="Google Shape;8219;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3" name="Google Shape;8223;p52"/>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4" name="Google Shape;8224;p52"/>
          <p:cNvGrpSpPr/>
          <p:nvPr/>
        </p:nvGrpSpPr>
        <p:grpSpPr>
          <a:xfrm>
            <a:off x="6112322" y="2113746"/>
            <a:ext cx="264341" cy="300905"/>
            <a:chOff x="4995050" y="3245650"/>
            <a:chExt cx="236950" cy="269725"/>
          </a:xfrm>
        </p:grpSpPr>
        <p:sp>
          <p:nvSpPr>
            <p:cNvPr id="8225" name="Google Shape;8225;p52"/>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52"/>
            <p:cNvGrpSpPr/>
            <p:nvPr/>
          </p:nvGrpSpPr>
          <p:grpSpPr>
            <a:xfrm>
              <a:off x="4995050" y="3245650"/>
              <a:ext cx="236950" cy="269725"/>
              <a:chOff x="4995050" y="3245650"/>
              <a:chExt cx="236950" cy="269725"/>
            </a:xfrm>
          </p:grpSpPr>
          <p:sp>
            <p:nvSpPr>
              <p:cNvPr id="8229" name="Google Shape;8229;p52"/>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1" name="Google Shape;8231;p52"/>
          <p:cNvGrpSpPr/>
          <p:nvPr/>
        </p:nvGrpSpPr>
        <p:grpSpPr>
          <a:xfrm>
            <a:off x="4389657" y="1677273"/>
            <a:ext cx="347129" cy="345366"/>
            <a:chOff x="4724650" y="2885700"/>
            <a:chExt cx="270750" cy="269375"/>
          </a:xfrm>
        </p:grpSpPr>
        <p:sp>
          <p:nvSpPr>
            <p:cNvPr id="8232" name="Google Shape;8232;p52"/>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52"/>
          <p:cNvGrpSpPr/>
          <p:nvPr/>
        </p:nvGrpSpPr>
        <p:grpSpPr>
          <a:xfrm>
            <a:off x="3577077" y="1673302"/>
            <a:ext cx="279462" cy="335722"/>
            <a:chOff x="4459350" y="2882125"/>
            <a:chExt cx="228375" cy="274350"/>
          </a:xfrm>
        </p:grpSpPr>
        <p:sp>
          <p:nvSpPr>
            <p:cNvPr id="8240" name="Google Shape;8240;p52"/>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5" name="Google Shape;8245;p52"/>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4893699" y="1737500"/>
            <a:ext cx="3872165"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ko-KR" altLang="en-US" dirty="0" err="1" smtClean="0"/>
              <a:t>소셜데이터</a:t>
            </a:r>
            <a:r>
              <a:rPr lang="ko-KR" altLang="en-US" dirty="0" smtClean="0"/>
              <a:t> 활용</a:t>
            </a:r>
            <a:r>
              <a:rPr lang="en-US" altLang="ko-KR" dirty="0" smtClean="0"/>
              <a:t/>
            </a:r>
            <a:br>
              <a:rPr lang="en-US" altLang="ko-KR" dirty="0" smtClean="0"/>
            </a:br>
            <a:r>
              <a:rPr lang="ko-KR" altLang="en-US" dirty="0" smtClean="0"/>
              <a:t>선거 결과 예측</a:t>
            </a:r>
            <a:endParaRPr dirty="0">
              <a:solidFill>
                <a:srgbClr val="FFFFFF"/>
              </a:solidFill>
            </a:endParaRPr>
          </a:p>
        </p:txBody>
      </p:sp>
      <p:sp>
        <p:nvSpPr>
          <p:cNvPr id="293" name="Google Shape;293;p24"/>
          <p:cNvSpPr txBox="1">
            <a:spLocks noGrp="1"/>
          </p:cNvSpPr>
          <p:nvPr>
            <p:ph type="subTitle" idx="1"/>
          </p:nvPr>
        </p:nvSpPr>
        <p:spPr>
          <a:xfrm>
            <a:off x="5141208" y="2547698"/>
            <a:ext cx="3457500" cy="642389"/>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altLang="ko-KR" dirty="0" smtClean="0"/>
              <a:t>2019.12 ~ 2020.01</a:t>
            </a:r>
          </a:p>
          <a:p>
            <a:pPr marL="0" lvl="0" indent="0" algn="l" rtl="0">
              <a:lnSpc>
                <a:spcPct val="150000"/>
              </a:lnSpc>
              <a:spcBef>
                <a:spcPts val="0"/>
              </a:spcBef>
              <a:spcAft>
                <a:spcPts val="0"/>
              </a:spcAft>
              <a:buNone/>
            </a:pPr>
            <a:r>
              <a:rPr lang="ko-KR" altLang="en-US" dirty="0" smtClean="0"/>
              <a:t>담당업무 </a:t>
            </a:r>
            <a:r>
              <a:rPr lang="en-US" altLang="ko-KR" dirty="0" smtClean="0"/>
              <a:t>: </a:t>
            </a:r>
            <a:r>
              <a:rPr lang="ko-KR" altLang="en-US" dirty="0" smtClean="0"/>
              <a:t>프로젝트 관리 </a:t>
            </a:r>
            <a:r>
              <a:rPr lang="en-US" altLang="ko-KR" dirty="0" smtClean="0"/>
              <a:t>/ </a:t>
            </a:r>
            <a:r>
              <a:rPr lang="ko-KR" altLang="en-US" dirty="0" smtClean="0"/>
              <a:t>문서 </a:t>
            </a:r>
            <a:r>
              <a:rPr lang="en-US" altLang="ko-KR" dirty="0" smtClean="0"/>
              <a:t>/ </a:t>
            </a:r>
            <a:r>
              <a:rPr lang="ko-KR" altLang="en-US" dirty="0" err="1" smtClean="0"/>
              <a:t>딥러닝</a:t>
            </a:r>
            <a:r>
              <a:rPr lang="ko-KR" altLang="en-US" dirty="0" smtClean="0"/>
              <a:t> 모델 작성</a:t>
            </a:r>
            <a:endParaRPr dirty="0">
              <a:solidFill>
                <a:srgbClr val="FFFFFF"/>
              </a:solidFill>
            </a:endParaRPr>
          </a:p>
        </p:txBody>
      </p:sp>
      <p:cxnSp>
        <p:nvCxnSpPr>
          <p:cNvPr id="294" name="Google Shape;294;p24"/>
          <p:cNvCxnSpPr/>
          <p:nvPr/>
        </p:nvCxnSpPr>
        <p:spPr>
          <a:xfrm>
            <a:off x="4979350" y="2275300"/>
            <a:ext cx="4164650" cy="0"/>
          </a:xfrm>
          <a:prstGeom prst="straightConnector1">
            <a:avLst/>
          </a:prstGeom>
          <a:noFill/>
          <a:ln w="9525" cap="flat" cmpd="sng">
            <a:solidFill>
              <a:srgbClr val="48FFD5"/>
            </a:solidFill>
            <a:prstDash val="solid"/>
            <a:round/>
            <a:headEnd type="none" w="med" len="med"/>
            <a:tailEnd type="none" w="med" len="med"/>
          </a:ln>
        </p:spPr>
      </p:cxnSp>
      <p:sp>
        <p:nvSpPr>
          <p:cNvPr id="17" name="Google Shape;9278;p55"/>
          <p:cNvSpPr/>
          <p:nvPr/>
        </p:nvSpPr>
        <p:spPr>
          <a:xfrm>
            <a:off x="4985195" y="2946674"/>
            <a:ext cx="175024" cy="175010"/>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9323;p55"/>
          <p:cNvGrpSpPr/>
          <p:nvPr/>
        </p:nvGrpSpPr>
        <p:grpSpPr>
          <a:xfrm>
            <a:off x="4989693" y="2693943"/>
            <a:ext cx="174552" cy="174552"/>
            <a:chOff x="3963575" y="2317575"/>
            <a:chExt cx="296175" cy="296175"/>
          </a:xfrm>
          <a:solidFill>
            <a:srgbClr val="48FFD5"/>
          </a:solidFill>
        </p:grpSpPr>
        <p:sp>
          <p:nvSpPr>
            <p:cNvPr id="19" name="Google Shape;9324;p5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325;p5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326;p5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327;p5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328;p5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329;p5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330;p5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331;p5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332;p5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333;p5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334;p5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335;p5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336;p5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337;p5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338;p5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339;p5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293;p24"/>
          <p:cNvSpPr txBox="1">
            <a:spLocks/>
          </p:cNvSpPr>
          <p:nvPr/>
        </p:nvSpPr>
        <p:spPr>
          <a:xfrm>
            <a:off x="4893699" y="3319975"/>
            <a:ext cx="3645284" cy="8869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100"/>
              <a:buFont typeface="Arial"/>
              <a:buNone/>
              <a:defRPr sz="1100" b="0" i="0" u="none" strike="noStrike" cap="none">
                <a:solidFill>
                  <a:srgbClr val="FFFFFF"/>
                </a:solidFill>
                <a:latin typeface="나눔스퀘어" panose="020B0600000101010101" pitchFamily="50" charset="-127"/>
                <a:ea typeface="나눔스퀘어" panose="020B0600000101010101" pitchFamily="50" charset="-127"/>
                <a:cs typeface="Arial"/>
                <a:sym typeface="Arial"/>
              </a:defRPr>
            </a:lvl1pPr>
            <a:lvl2pPr marR="0" lvl="1"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2pPr>
            <a:lvl3pPr marR="0" lvl="2"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3pPr>
            <a:lvl4pPr marR="0" lvl="3"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4pPr>
            <a:lvl5pPr marR="0" lvl="4"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5pPr>
            <a:lvl6pPr marR="0" lvl="5"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6pPr>
            <a:lvl7pPr marR="0" lvl="6"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7pPr>
            <a:lvl8pPr marR="0" lvl="7"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8pPr>
            <a:lvl9pPr marR="0" lvl="8"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9pPr>
          </a:lstStyle>
          <a:p>
            <a:r>
              <a:rPr lang="ko-KR" altLang="en-US" dirty="0" smtClean="0"/>
              <a:t>선거 데이터를 대신할 데이터인</a:t>
            </a:r>
            <a:r>
              <a:rPr lang="en-US" altLang="ko-KR" dirty="0"/>
              <a:t> </a:t>
            </a:r>
            <a:r>
              <a:rPr lang="ko-KR" altLang="en-US" dirty="0" smtClean="0"/>
              <a:t>연예인</a:t>
            </a:r>
            <a:r>
              <a:rPr lang="ko-KR" altLang="en-US" dirty="0" smtClean="0"/>
              <a:t>의 </a:t>
            </a:r>
            <a:r>
              <a:rPr lang="ko-KR" altLang="en-US" dirty="0" err="1" smtClean="0"/>
              <a:t>인기도와</a:t>
            </a:r>
            <a:r>
              <a:rPr lang="ko-KR" altLang="en-US" dirty="0" smtClean="0"/>
              <a:t> </a:t>
            </a:r>
            <a:r>
              <a:rPr lang="ko-KR" altLang="en-US" dirty="0" err="1" smtClean="0"/>
              <a:t>연관있는</a:t>
            </a:r>
            <a:r>
              <a:rPr lang="ko-KR" altLang="en-US" dirty="0" smtClean="0"/>
              <a:t> </a:t>
            </a:r>
            <a:r>
              <a:rPr lang="ko-KR" altLang="en-US" dirty="0" smtClean="0"/>
              <a:t>설문조사</a:t>
            </a:r>
            <a:r>
              <a:rPr lang="en-US" altLang="ko-KR" dirty="0" smtClean="0"/>
              <a:t>, </a:t>
            </a:r>
            <a:r>
              <a:rPr lang="ko-KR" altLang="en-US" dirty="0" smtClean="0"/>
              <a:t>뉴스 </a:t>
            </a:r>
            <a:r>
              <a:rPr lang="ko-KR" altLang="en-US" dirty="0" smtClean="0"/>
              <a:t>등의 데이터를 분석해 차트로 </a:t>
            </a:r>
            <a:r>
              <a:rPr lang="ko-KR" altLang="en-US" dirty="0" err="1" smtClean="0"/>
              <a:t>시각화하고</a:t>
            </a:r>
            <a:r>
              <a:rPr lang="ko-KR" altLang="en-US" dirty="0" smtClean="0"/>
              <a:t> </a:t>
            </a:r>
            <a:r>
              <a:rPr lang="ko-KR" altLang="en-US" dirty="0" err="1" smtClean="0"/>
              <a:t>웹크롤링을</a:t>
            </a:r>
            <a:r>
              <a:rPr lang="ko-KR" altLang="en-US" dirty="0" smtClean="0"/>
              <a:t> 통해 축적한 자료로 향후 인기도 추이를 </a:t>
            </a:r>
            <a:r>
              <a:rPr lang="ko-KR" altLang="en-US" dirty="0" err="1" smtClean="0"/>
              <a:t>딥러닝</a:t>
            </a:r>
            <a:r>
              <a:rPr lang="ko-KR" altLang="en-US" dirty="0" smtClean="0"/>
              <a:t> 모델을 이용해 예측</a:t>
            </a:r>
            <a:r>
              <a:rPr lang="en-US" altLang="ko-KR" dirty="0" smtClean="0"/>
              <a:t>.</a:t>
            </a:r>
            <a:endParaRPr lang="ko-KR" altLang="en-US" dirty="0"/>
          </a:p>
        </p:txBody>
      </p:sp>
      <p:pic>
        <p:nvPicPr>
          <p:cNvPr id="36" name="그림 35"/>
          <p:cNvPicPr>
            <a:picLocks noChangeAspect="1"/>
          </p:cNvPicPr>
          <p:nvPr/>
        </p:nvPicPr>
        <p:blipFill>
          <a:blip r:embed="rId3" cstate="print">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tretch>
            <a:fillRect/>
          </a:stretch>
        </p:blipFill>
        <p:spPr>
          <a:xfrm>
            <a:off x="5001491" y="4206921"/>
            <a:ext cx="266520" cy="240701"/>
          </a:xfrm>
          <a:prstGeom prst="rect">
            <a:avLst/>
          </a:prstGeom>
        </p:spPr>
      </p:pic>
      <p:sp>
        <p:nvSpPr>
          <p:cNvPr id="3" name="직사각형 2"/>
          <p:cNvSpPr/>
          <p:nvPr/>
        </p:nvSpPr>
        <p:spPr>
          <a:xfrm>
            <a:off x="5247386" y="4221393"/>
            <a:ext cx="2262158" cy="230832"/>
          </a:xfrm>
          <a:prstGeom prst="rect">
            <a:avLst/>
          </a:prstGeom>
        </p:spPr>
        <p:txBody>
          <a:bodyPr wrap="none">
            <a:spAutoFit/>
          </a:bodyPr>
          <a:lstStyle/>
          <a:p>
            <a:r>
              <a:rPr lang="en-US" altLang="ko-KR" sz="900" dirty="0">
                <a:solidFill>
                  <a:schemeClr val="bg1"/>
                </a:solidFill>
                <a:latin typeface="나눔스퀘어 Bold" panose="020B0600000101010101" pitchFamily="50" charset="-127"/>
                <a:ea typeface="나눔스퀘어 Bold" panose="020B0600000101010101" pitchFamily="50" charset="-127"/>
                <a:hlinkClick r:id="rId5"/>
              </a:rPr>
              <a:t>https://github.com/linkz73/idol_rank/</a:t>
            </a:r>
            <a:endParaRPr lang="ko-KR" altLang="en-US" sz="900" dirty="0">
              <a:solidFill>
                <a:schemeClr val="bg1"/>
              </a:solidFill>
              <a:latin typeface="나눔스퀘어 Bold" panose="020B0600000101010101" pitchFamily="50" charset="-127"/>
              <a:ea typeface="나눔스퀘어 Bold" panose="020B0600000101010101" pitchFamily="50" charset="-127"/>
            </a:endParaRPr>
          </a:p>
        </p:txBody>
      </p:sp>
      <p:pic>
        <p:nvPicPr>
          <p:cNvPr id="5" name="그림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5911" y="714374"/>
            <a:ext cx="3969553" cy="3969553"/>
          </a:xfrm>
          <a:prstGeom prst="rect">
            <a:avLst/>
          </a:prstGeom>
        </p:spPr>
      </p:pic>
      <p:sp>
        <p:nvSpPr>
          <p:cNvPr id="38" name="TextBox 37"/>
          <p:cNvSpPr txBox="1"/>
          <p:nvPr/>
        </p:nvSpPr>
        <p:spPr>
          <a:xfrm>
            <a:off x="2489476" y="807244"/>
            <a:ext cx="2185988" cy="830997"/>
          </a:xfrm>
          <a:prstGeom prst="rect">
            <a:avLst/>
          </a:prstGeom>
          <a:noFill/>
        </p:spPr>
        <p:txBody>
          <a:bodyPr wrap="square" rtlCol="0">
            <a:spAutoFit/>
          </a:bodyPr>
          <a:lstStyle/>
          <a:p>
            <a:r>
              <a:rPr lang="ko-KR" altLang="en-US" sz="2400" i="1" spc="-150" dirty="0" err="1" smtClean="0">
                <a:solidFill>
                  <a:schemeClr val="bg1"/>
                </a:solidFill>
                <a:latin typeface="나눔스퀘어 ExtraBold" panose="020B0600000101010101" pitchFamily="50" charset="-127"/>
                <a:ea typeface="나눔스퀘어 ExtraBold" panose="020B0600000101010101" pitchFamily="50" charset="-127"/>
              </a:rPr>
              <a:t>딥러닝</a:t>
            </a:r>
            <a:r>
              <a:rPr lang="ko-KR" altLang="en-US" sz="2400" i="1" spc="-150" dirty="0" smtClean="0">
                <a:solidFill>
                  <a:schemeClr val="bg1"/>
                </a:solidFill>
                <a:latin typeface="나눔스퀘어 ExtraBold" panose="020B0600000101010101" pitchFamily="50" charset="-127"/>
                <a:ea typeface="나눔스퀘어 ExtraBold" panose="020B0600000101010101" pitchFamily="50" charset="-127"/>
              </a:rPr>
              <a:t> 분석으로</a:t>
            </a:r>
            <a:endParaRPr lang="en-US" altLang="ko-KR" sz="2400" i="1" spc="-150" dirty="0" smtClean="0">
              <a:solidFill>
                <a:schemeClr val="bg1"/>
              </a:solidFill>
              <a:latin typeface="나눔스퀘어 ExtraBold" panose="020B0600000101010101" pitchFamily="50" charset="-127"/>
              <a:ea typeface="나눔스퀘어 ExtraBold" panose="020B0600000101010101" pitchFamily="50" charset="-127"/>
            </a:endParaRPr>
          </a:p>
          <a:p>
            <a:r>
              <a:rPr lang="ko-KR" altLang="en-US" sz="2400" i="1" spc="-150" dirty="0" smtClean="0">
                <a:solidFill>
                  <a:schemeClr val="bg1"/>
                </a:solidFill>
                <a:latin typeface="나눔스퀘어 ExtraBold" panose="020B0600000101010101" pitchFamily="50" charset="-127"/>
                <a:ea typeface="나눔스퀘어 ExtraBold" panose="020B0600000101010101" pitchFamily="50" charset="-127"/>
              </a:rPr>
              <a:t>후보 순위 예측</a:t>
            </a:r>
            <a:endParaRPr lang="en-US" altLang="ko-KR" sz="2400" i="1" spc="-150" dirty="0" smtClean="0">
              <a:solidFill>
                <a:schemeClr val="bg1"/>
              </a:solidFill>
              <a:latin typeface="나눔스퀘어 ExtraBold" panose="020B0600000101010101" pitchFamily="50" charset="-127"/>
              <a:ea typeface="나눔스퀘어 ExtraBold" panose="020B0600000101010101" pitchFamily="50" charset="-127"/>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49"/>
        <p:cNvGrpSpPr/>
        <p:nvPr/>
      </p:nvGrpSpPr>
      <p:grpSpPr>
        <a:xfrm>
          <a:off x="0" y="0"/>
          <a:ext cx="0" cy="0"/>
          <a:chOff x="0" y="0"/>
          <a:chExt cx="0" cy="0"/>
        </a:xfrm>
      </p:grpSpPr>
      <p:sp>
        <p:nvSpPr>
          <p:cNvPr id="8250" name="Google Shape;8250;p53"/>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251" name="Google Shape;8251;p53"/>
          <p:cNvGrpSpPr/>
          <p:nvPr/>
        </p:nvGrpSpPr>
        <p:grpSpPr>
          <a:xfrm>
            <a:off x="1624426" y="1670551"/>
            <a:ext cx="342328" cy="339793"/>
            <a:chOff x="-13966675" y="1639700"/>
            <a:chExt cx="354450" cy="351825"/>
          </a:xfrm>
        </p:grpSpPr>
        <p:sp>
          <p:nvSpPr>
            <p:cNvPr id="8252" name="Google Shape;8252;p53"/>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3"/>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3"/>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3"/>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7" name="Google Shape;8257;p53"/>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9" name="Google Shape;8259;p53"/>
          <p:cNvGrpSpPr/>
          <p:nvPr/>
        </p:nvGrpSpPr>
        <p:grpSpPr>
          <a:xfrm>
            <a:off x="3336047" y="1670237"/>
            <a:ext cx="340034" cy="340420"/>
            <a:chOff x="-12199250" y="1662675"/>
            <a:chExt cx="352075" cy="352475"/>
          </a:xfrm>
        </p:grpSpPr>
        <p:sp>
          <p:nvSpPr>
            <p:cNvPr id="8260" name="Google Shape;8260;p53"/>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53"/>
          <p:cNvGrpSpPr/>
          <p:nvPr/>
        </p:nvGrpSpPr>
        <p:grpSpPr>
          <a:xfrm>
            <a:off x="3334900" y="2077104"/>
            <a:ext cx="342328" cy="342328"/>
            <a:chOff x="-12199250" y="2096250"/>
            <a:chExt cx="354450" cy="354450"/>
          </a:xfrm>
        </p:grpSpPr>
        <p:sp>
          <p:nvSpPr>
            <p:cNvPr id="8264" name="Google Shape;8264;p53"/>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3"/>
          <p:cNvGrpSpPr/>
          <p:nvPr/>
        </p:nvGrpSpPr>
        <p:grpSpPr>
          <a:xfrm>
            <a:off x="3763489" y="2507658"/>
            <a:ext cx="340034" cy="341579"/>
            <a:chOff x="-12199250" y="2530225"/>
            <a:chExt cx="352075" cy="353675"/>
          </a:xfrm>
        </p:grpSpPr>
        <p:sp>
          <p:nvSpPr>
            <p:cNvPr id="8267" name="Google Shape;8267;p53"/>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1" name="Google Shape;8271;p53"/>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2" name="Google Shape;8272;p53"/>
          <p:cNvGrpSpPr/>
          <p:nvPr/>
        </p:nvGrpSpPr>
        <p:grpSpPr>
          <a:xfrm>
            <a:off x="5042451" y="2078613"/>
            <a:ext cx="342328" cy="339310"/>
            <a:chOff x="-10462550" y="2057650"/>
            <a:chExt cx="354450" cy="351325"/>
          </a:xfrm>
        </p:grpSpPr>
        <p:sp>
          <p:nvSpPr>
            <p:cNvPr id="8273" name="Google Shape;8273;p53"/>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5" name="Google Shape;8275;p53"/>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6" name="Google Shape;8276;p53"/>
          <p:cNvGrpSpPr/>
          <p:nvPr/>
        </p:nvGrpSpPr>
        <p:grpSpPr>
          <a:xfrm>
            <a:off x="6735937" y="1670176"/>
            <a:ext cx="375044" cy="340541"/>
            <a:chOff x="-8692750" y="1622100"/>
            <a:chExt cx="388325" cy="352600"/>
          </a:xfrm>
        </p:grpSpPr>
        <p:sp>
          <p:nvSpPr>
            <p:cNvPr id="8277" name="Google Shape;8277;p53"/>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53"/>
          <p:cNvGrpSpPr/>
          <p:nvPr/>
        </p:nvGrpSpPr>
        <p:grpSpPr>
          <a:xfrm>
            <a:off x="2049214" y="1669657"/>
            <a:ext cx="341555" cy="341579"/>
            <a:chOff x="-13529550" y="1639425"/>
            <a:chExt cx="353650" cy="353675"/>
          </a:xfrm>
        </p:grpSpPr>
        <p:sp>
          <p:nvSpPr>
            <p:cNvPr id="8280" name="Google Shape;8280;p53"/>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53"/>
          <p:cNvGrpSpPr/>
          <p:nvPr/>
        </p:nvGrpSpPr>
        <p:grpSpPr>
          <a:xfrm>
            <a:off x="2048067" y="2078239"/>
            <a:ext cx="343849" cy="340058"/>
            <a:chOff x="-13531925" y="2075775"/>
            <a:chExt cx="356025" cy="352100"/>
          </a:xfrm>
        </p:grpSpPr>
        <p:sp>
          <p:nvSpPr>
            <p:cNvPr id="8289" name="Google Shape;8289;p53"/>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53"/>
          <p:cNvGrpSpPr/>
          <p:nvPr/>
        </p:nvGrpSpPr>
        <p:grpSpPr>
          <a:xfrm>
            <a:off x="2477030" y="2508044"/>
            <a:ext cx="340807" cy="340807"/>
            <a:chOff x="-13528775" y="2507400"/>
            <a:chExt cx="352875" cy="352875"/>
          </a:xfrm>
        </p:grpSpPr>
        <p:sp>
          <p:nvSpPr>
            <p:cNvPr id="8292" name="Google Shape;8292;p53"/>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5" name="Google Shape;8295;p53"/>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7" name="Google Shape;8297;p53"/>
          <p:cNvGrpSpPr/>
          <p:nvPr/>
        </p:nvGrpSpPr>
        <p:grpSpPr>
          <a:xfrm>
            <a:off x="4203464" y="2507658"/>
            <a:ext cx="308090" cy="341579"/>
            <a:chOff x="-11747150" y="2530225"/>
            <a:chExt cx="319000" cy="353675"/>
          </a:xfrm>
        </p:grpSpPr>
        <p:sp>
          <p:nvSpPr>
            <p:cNvPr id="8298" name="Google Shape;8298;p53"/>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3"/>
          <p:cNvGrpSpPr/>
          <p:nvPr/>
        </p:nvGrpSpPr>
        <p:grpSpPr>
          <a:xfrm>
            <a:off x="5472870" y="1670044"/>
            <a:ext cx="340807" cy="340807"/>
            <a:chOff x="-10027775" y="1622900"/>
            <a:chExt cx="352875" cy="352875"/>
          </a:xfrm>
        </p:grpSpPr>
        <p:sp>
          <p:nvSpPr>
            <p:cNvPr id="8301" name="Google Shape;8301;p53"/>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7" name="Google Shape;8307;p53"/>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8" name="Google Shape;8308;p53"/>
          <p:cNvGrpSpPr/>
          <p:nvPr/>
        </p:nvGrpSpPr>
        <p:grpSpPr>
          <a:xfrm>
            <a:off x="5909439" y="2507283"/>
            <a:ext cx="322553" cy="342328"/>
            <a:chOff x="-10019125" y="2490075"/>
            <a:chExt cx="333975" cy="354450"/>
          </a:xfrm>
        </p:grpSpPr>
        <p:sp>
          <p:nvSpPr>
            <p:cNvPr id="8309" name="Google Shape;8309;p53"/>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3"/>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53"/>
          <p:cNvGrpSpPr/>
          <p:nvPr/>
        </p:nvGrpSpPr>
        <p:grpSpPr>
          <a:xfrm>
            <a:off x="6747346" y="2076718"/>
            <a:ext cx="352227" cy="343100"/>
            <a:chOff x="-8684100" y="2032450"/>
            <a:chExt cx="364700" cy="355250"/>
          </a:xfrm>
        </p:grpSpPr>
        <p:sp>
          <p:nvSpPr>
            <p:cNvPr id="8314" name="Google Shape;8314;p53"/>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3"/>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3"/>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7" name="Google Shape;8317;p53"/>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8" name="Google Shape;8318;p53"/>
          <p:cNvGrpSpPr/>
          <p:nvPr/>
        </p:nvGrpSpPr>
        <p:grpSpPr>
          <a:xfrm>
            <a:off x="2479634" y="2077406"/>
            <a:ext cx="343849" cy="341724"/>
            <a:chOff x="-13095575" y="2073400"/>
            <a:chExt cx="356025" cy="353825"/>
          </a:xfrm>
        </p:grpSpPr>
        <p:sp>
          <p:nvSpPr>
            <p:cNvPr id="8319" name="Google Shape;8319;p53"/>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3"/>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3"/>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3"/>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3"/>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7" name="Google Shape;8327;p53"/>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8" name="Google Shape;8328;p53"/>
          <p:cNvGrpSpPr/>
          <p:nvPr/>
        </p:nvGrpSpPr>
        <p:grpSpPr>
          <a:xfrm>
            <a:off x="4189710" y="1669235"/>
            <a:ext cx="343100" cy="342424"/>
            <a:chOff x="-11332875" y="1660700"/>
            <a:chExt cx="355250" cy="354550"/>
          </a:xfrm>
        </p:grpSpPr>
        <p:sp>
          <p:nvSpPr>
            <p:cNvPr id="8329" name="Google Shape;8329;p53"/>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3"/>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3"/>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3" name="Google Shape;8333;p53"/>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3"/>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3"/>
          <p:cNvGrpSpPr/>
          <p:nvPr/>
        </p:nvGrpSpPr>
        <p:grpSpPr>
          <a:xfrm>
            <a:off x="5916673" y="1668522"/>
            <a:ext cx="299736" cy="343849"/>
            <a:chOff x="-9570950" y="1622100"/>
            <a:chExt cx="310350" cy="356025"/>
          </a:xfrm>
        </p:grpSpPr>
        <p:sp>
          <p:nvSpPr>
            <p:cNvPr id="8336" name="Google Shape;8336;p53"/>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3"/>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3"/>
          <p:cNvGrpSpPr/>
          <p:nvPr/>
        </p:nvGrpSpPr>
        <p:grpSpPr>
          <a:xfrm>
            <a:off x="5895377" y="2077478"/>
            <a:ext cx="342328" cy="341579"/>
            <a:chOff x="-9594575" y="2056875"/>
            <a:chExt cx="354450" cy="353675"/>
          </a:xfrm>
        </p:grpSpPr>
        <p:sp>
          <p:nvSpPr>
            <p:cNvPr id="8339" name="Google Shape;8339;p53"/>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3"/>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2" name="Google Shape;8342;p53"/>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3" name="Google Shape;8343;p53"/>
          <p:cNvGrpSpPr/>
          <p:nvPr/>
        </p:nvGrpSpPr>
        <p:grpSpPr>
          <a:xfrm>
            <a:off x="2902515" y="1670043"/>
            <a:ext cx="342328" cy="340807"/>
            <a:chOff x="-12661600" y="1640225"/>
            <a:chExt cx="354450" cy="352875"/>
          </a:xfrm>
        </p:grpSpPr>
        <p:sp>
          <p:nvSpPr>
            <p:cNvPr id="8344" name="Google Shape;8344;p53"/>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3"/>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53"/>
          <p:cNvGrpSpPr/>
          <p:nvPr/>
        </p:nvGrpSpPr>
        <p:grpSpPr>
          <a:xfrm>
            <a:off x="2902889" y="2098581"/>
            <a:ext cx="341579" cy="299374"/>
            <a:chOff x="-12660025" y="2096250"/>
            <a:chExt cx="353675" cy="309975"/>
          </a:xfrm>
        </p:grpSpPr>
        <p:sp>
          <p:nvSpPr>
            <p:cNvPr id="8348" name="Google Shape;8348;p53"/>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3"/>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3"/>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3"/>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53"/>
          <p:cNvGrpSpPr/>
          <p:nvPr/>
        </p:nvGrpSpPr>
        <p:grpSpPr>
          <a:xfrm>
            <a:off x="3328809" y="2507477"/>
            <a:ext cx="344622" cy="341941"/>
            <a:chOff x="-12663175" y="2506800"/>
            <a:chExt cx="356825" cy="354050"/>
          </a:xfrm>
        </p:grpSpPr>
        <p:sp>
          <p:nvSpPr>
            <p:cNvPr id="8355" name="Google Shape;8355;p53"/>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3"/>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3"/>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612603" y="1669657"/>
            <a:ext cx="340807" cy="341579"/>
            <a:chOff x="-10896525" y="1663050"/>
            <a:chExt cx="352875" cy="353675"/>
          </a:xfrm>
        </p:grpSpPr>
        <p:sp>
          <p:nvSpPr>
            <p:cNvPr id="8360" name="Google Shape;8360;p53"/>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2" name="Google Shape;8362;p53"/>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3" name="Google Shape;8363;p53"/>
          <p:cNvGrpSpPr/>
          <p:nvPr/>
        </p:nvGrpSpPr>
        <p:grpSpPr>
          <a:xfrm>
            <a:off x="5039658" y="2518692"/>
            <a:ext cx="341579" cy="319511"/>
            <a:chOff x="-10898100" y="2542050"/>
            <a:chExt cx="353675" cy="330825"/>
          </a:xfrm>
        </p:grpSpPr>
        <p:sp>
          <p:nvSpPr>
            <p:cNvPr id="8364" name="Google Shape;8364;p53"/>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3"/>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3"/>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3"/>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3"/>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53"/>
          <p:cNvGrpSpPr/>
          <p:nvPr/>
        </p:nvGrpSpPr>
        <p:grpSpPr>
          <a:xfrm>
            <a:off x="6322049" y="1670732"/>
            <a:ext cx="340058" cy="339430"/>
            <a:chOff x="-9157450" y="1622750"/>
            <a:chExt cx="352100" cy="351450"/>
          </a:xfrm>
        </p:grpSpPr>
        <p:sp>
          <p:nvSpPr>
            <p:cNvPr id="8371" name="Google Shape;8371;p53"/>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3"/>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53"/>
          <p:cNvGrpSpPr/>
          <p:nvPr/>
        </p:nvGrpSpPr>
        <p:grpSpPr>
          <a:xfrm>
            <a:off x="6360089" y="2078999"/>
            <a:ext cx="263977" cy="338537"/>
            <a:chOff x="-9119650" y="2056875"/>
            <a:chExt cx="273325" cy="350525"/>
          </a:xfrm>
        </p:grpSpPr>
        <p:sp>
          <p:nvSpPr>
            <p:cNvPr id="8374" name="Google Shape;8374;p53"/>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3"/>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6" name="Google Shape;8376;p53"/>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3"/>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8" name="Google Shape;8378;p53"/>
          <p:cNvGrpSpPr/>
          <p:nvPr/>
        </p:nvGrpSpPr>
        <p:grpSpPr>
          <a:xfrm>
            <a:off x="1624800" y="3048000"/>
            <a:ext cx="341579" cy="340348"/>
            <a:chOff x="-13947000" y="3212800"/>
            <a:chExt cx="353675" cy="352400"/>
          </a:xfrm>
        </p:grpSpPr>
        <p:sp>
          <p:nvSpPr>
            <p:cNvPr id="8379" name="Google Shape;8379;p5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53"/>
          <p:cNvGrpSpPr/>
          <p:nvPr/>
        </p:nvGrpSpPr>
        <p:grpSpPr>
          <a:xfrm>
            <a:off x="1624812" y="3470706"/>
            <a:ext cx="341555" cy="340058"/>
            <a:chOff x="-13946200" y="3647075"/>
            <a:chExt cx="353650" cy="352100"/>
          </a:xfrm>
        </p:grpSpPr>
        <p:sp>
          <p:nvSpPr>
            <p:cNvPr id="8382" name="Google Shape;8382;p5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8" name="Google Shape;8388;p53"/>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9" name="Google Shape;8389;p53"/>
          <p:cNvGrpSpPr/>
          <p:nvPr/>
        </p:nvGrpSpPr>
        <p:grpSpPr>
          <a:xfrm>
            <a:off x="3334900" y="3048338"/>
            <a:ext cx="342328" cy="339672"/>
            <a:chOff x="-12163025" y="3214275"/>
            <a:chExt cx="354450" cy="351700"/>
          </a:xfrm>
        </p:grpSpPr>
        <p:sp>
          <p:nvSpPr>
            <p:cNvPr id="8390" name="Google Shape;8390;p5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3"/>
          <p:cNvGrpSpPr/>
          <p:nvPr/>
        </p:nvGrpSpPr>
        <p:grpSpPr>
          <a:xfrm>
            <a:off x="3335649" y="3469958"/>
            <a:ext cx="340831" cy="341555"/>
            <a:chOff x="-12160675" y="3647875"/>
            <a:chExt cx="352900" cy="353650"/>
          </a:xfrm>
        </p:grpSpPr>
        <p:sp>
          <p:nvSpPr>
            <p:cNvPr id="8394" name="Google Shape;8394;p5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769149" y="3889187"/>
            <a:ext cx="340058" cy="341555"/>
            <a:chOff x="-12160675" y="4081850"/>
            <a:chExt cx="352100" cy="353650"/>
          </a:xfrm>
        </p:grpSpPr>
        <p:sp>
          <p:nvSpPr>
            <p:cNvPr id="8402" name="Google Shape;8402;p5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53"/>
          <p:cNvGrpSpPr/>
          <p:nvPr/>
        </p:nvGrpSpPr>
        <p:grpSpPr>
          <a:xfrm>
            <a:off x="5043212" y="3047674"/>
            <a:ext cx="340807" cy="341000"/>
            <a:chOff x="-10391650" y="3180600"/>
            <a:chExt cx="352875" cy="353075"/>
          </a:xfrm>
        </p:grpSpPr>
        <p:sp>
          <p:nvSpPr>
            <p:cNvPr id="8409" name="Google Shape;8409;p5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3"/>
          <p:cNvGrpSpPr/>
          <p:nvPr/>
        </p:nvGrpSpPr>
        <p:grpSpPr>
          <a:xfrm>
            <a:off x="5043586" y="3471081"/>
            <a:ext cx="340058" cy="339310"/>
            <a:chOff x="-10390875" y="3616350"/>
            <a:chExt cx="352100" cy="351325"/>
          </a:xfrm>
        </p:grpSpPr>
        <p:sp>
          <p:nvSpPr>
            <p:cNvPr id="8416" name="Google Shape;8416;p5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5496860" y="3889936"/>
            <a:ext cx="299736" cy="340058"/>
            <a:chOff x="-10370400" y="4049550"/>
            <a:chExt cx="310350" cy="352100"/>
          </a:xfrm>
        </p:grpSpPr>
        <p:sp>
          <p:nvSpPr>
            <p:cNvPr id="8420" name="Google Shape;8420;p5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6741635" y="3048060"/>
            <a:ext cx="363648" cy="340227"/>
            <a:chOff x="-8674650" y="3210975"/>
            <a:chExt cx="376525" cy="352275"/>
          </a:xfrm>
        </p:grpSpPr>
        <p:sp>
          <p:nvSpPr>
            <p:cNvPr id="8426" name="Google Shape;8426;p5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53"/>
          <p:cNvGrpSpPr/>
          <p:nvPr/>
        </p:nvGrpSpPr>
        <p:grpSpPr>
          <a:xfrm>
            <a:off x="2049202" y="3047384"/>
            <a:ext cx="341579" cy="341579"/>
            <a:chOff x="-13512225" y="3211525"/>
            <a:chExt cx="353675" cy="353675"/>
          </a:xfrm>
        </p:grpSpPr>
        <p:sp>
          <p:nvSpPr>
            <p:cNvPr id="8433" name="Google Shape;8433;p5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3"/>
          <p:cNvGrpSpPr/>
          <p:nvPr/>
        </p:nvGrpSpPr>
        <p:grpSpPr>
          <a:xfrm>
            <a:off x="2049202" y="3470706"/>
            <a:ext cx="341579" cy="340058"/>
            <a:chOff x="-13512225" y="3647075"/>
            <a:chExt cx="353675" cy="352100"/>
          </a:xfrm>
        </p:grpSpPr>
        <p:sp>
          <p:nvSpPr>
            <p:cNvPr id="8439" name="Google Shape;8439;p5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53"/>
          <p:cNvGrpSpPr/>
          <p:nvPr/>
        </p:nvGrpSpPr>
        <p:grpSpPr>
          <a:xfrm>
            <a:off x="2482315" y="3889562"/>
            <a:ext cx="341579" cy="340807"/>
            <a:chOff x="-13512225" y="4080275"/>
            <a:chExt cx="353675" cy="352875"/>
          </a:xfrm>
        </p:grpSpPr>
        <p:sp>
          <p:nvSpPr>
            <p:cNvPr id="8450" name="Google Shape;8450;p5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53"/>
          <p:cNvGrpSpPr/>
          <p:nvPr/>
        </p:nvGrpSpPr>
        <p:grpSpPr>
          <a:xfrm>
            <a:off x="3759290" y="3078966"/>
            <a:ext cx="341555" cy="278416"/>
            <a:chOff x="-11728250" y="3245400"/>
            <a:chExt cx="353650" cy="288275"/>
          </a:xfrm>
        </p:grpSpPr>
        <p:sp>
          <p:nvSpPr>
            <p:cNvPr id="8462" name="Google Shape;8462;p5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7" name="Google Shape;8467;p53"/>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758144" y="3469282"/>
            <a:ext cx="343849" cy="342907"/>
            <a:chOff x="-11729050" y="3646475"/>
            <a:chExt cx="356025" cy="355050"/>
          </a:xfrm>
        </p:grpSpPr>
        <p:sp>
          <p:nvSpPr>
            <p:cNvPr id="8469" name="Google Shape;8469;p5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53"/>
          <p:cNvGrpSpPr/>
          <p:nvPr/>
        </p:nvGrpSpPr>
        <p:grpSpPr>
          <a:xfrm>
            <a:off x="4213688" y="3889562"/>
            <a:ext cx="298988" cy="340807"/>
            <a:chOff x="-11703850" y="4081850"/>
            <a:chExt cx="309575" cy="352875"/>
          </a:xfrm>
        </p:grpSpPr>
        <p:sp>
          <p:nvSpPr>
            <p:cNvPr id="8481" name="Google Shape;8481;p5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53"/>
          <p:cNvGrpSpPr/>
          <p:nvPr/>
        </p:nvGrpSpPr>
        <p:grpSpPr>
          <a:xfrm>
            <a:off x="5472110" y="3047770"/>
            <a:ext cx="342328" cy="340807"/>
            <a:chOff x="-9958475" y="3180025"/>
            <a:chExt cx="354450" cy="352875"/>
          </a:xfrm>
        </p:grpSpPr>
        <p:sp>
          <p:nvSpPr>
            <p:cNvPr id="8490" name="Google Shape;8490;p5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53"/>
          <p:cNvGrpSpPr/>
          <p:nvPr/>
        </p:nvGrpSpPr>
        <p:grpSpPr>
          <a:xfrm>
            <a:off x="5481237" y="3470392"/>
            <a:ext cx="324074" cy="340686"/>
            <a:chOff x="-9949025" y="3615575"/>
            <a:chExt cx="335550" cy="352750"/>
          </a:xfrm>
        </p:grpSpPr>
        <p:sp>
          <p:nvSpPr>
            <p:cNvPr id="8494" name="Google Shape;8494;p5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53"/>
          <p:cNvGrpSpPr/>
          <p:nvPr/>
        </p:nvGrpSpPr>
        <p:grpSpPr>
          <a:xfrm>
            <a:off x="5903702" y="3888137"/>
            <a:ext cx="345370" cy="343656"/>
            <a:chOff x="-9961625" y="4048175"/>
            <a:chExt cx="357600" cy="355825"/>
          </a:xfrm>
        </p:grpSpPr>
        <p:sp>
          <p:nvSpPr>
            <p:cNvPr id="8498" name="Google Shape;8498;p5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3"/>
          <p:cNvGrpSpPr/>
          <p:nvPr/>
        </p:nvGrpSpPr>
        <p:grpSpPr>
          <a:xfrm>
            <a:off x="6748480" y="3469451"/>
            <a:ext cx="349958" cy="342569"/>
            <a:chOff x="-8680950" y="3624225"/>
            <a:chExt cx="362350" cy="354700"/>
          </a:xfrm>
        </p:grpSpPr>
        <p:sp>
          <p:nvSpPr>
            <p:cNvPr id="8505" name="Google Shape;8505;p5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53"/>
          <p:cNvGrpSpPr/>
          <p:nvPr/>
        </p:nvGrpSpPr>
        <p:grpSpPr>
          <a:xfrm>
            <a:off x="2501316" y="3047758"/>
            <a:ext cx="300485" cy="340831"/>
            <a:chOff x="-13056975" y="3212300"/>
            <a:chExt cx="311125" cy="352900"/>
          </a:xfrm>
        </p:grpSpPr>
        <p:sp>
          <p:nvSpPr>
            <p:cNvPr id="8512" name="Google Shape;8512;p5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53"/>
          <p:cNvGrpSpPr/>
          <p:nvPr/>
        </p:nvGrpSpPr>
        <p:grpSpPr>
          <a:xfrm>
            <a:off x="2479634" y="3470392"/>
            <a:ext cx="343849" cy="340686"/>
            <a:chOff x="-13077450" y="3647075"/>
            <a:chExt cx="356025" cy="352750"/>
          </a:xfrm>
        </p:grpSpPr>
        <p:sp>
          <p:nvSpPr>
            <p:cNvPr id="8517" name="Google Shape;8517;p5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53"/>
          <p:cNvGrpSpPr/>
          <p:nvPr/>
        </p:nvGrpSpPr>
        <p:grpSpPr>
          <a:xfrm>
            <a:off x="2913508" y="3888801"/>
            <a:ext cx="342328" cy="342328"/>
            <a:chOff x="-13079025" y="4079475"/>
            <a:chExt cx="354450" cy="354450"/>
          </a:xfrm>
        </p:grpSpPr>
        <p:sp>
          <p:nvSpPr>
            <p:cNvPr id="8521" name="Google Shape;8521;p5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53"/>
          <p:cNvGrpSpPr/>
          <p:nvPr/>
        </p:nvGrpSpPr>
        <p:grpSpPr>
          <a:xfrm>
            <a:off x="4190471" y="3048145"/>
            <a:ext cx="341579" cy="340058"/>
            <a:chOff x="-11292700" y="3213875"/>
            <a:chExt cx="353675" cy="352100"/>
          </a:xfrm>
        </p:grpSpPr>
        <p:sp>
          <p:nvSpPr>
            <p:cNvPr id="8526" name="Google Shape;8526;p5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53"/>
          <p:cNvGrpSpPr/>
          <p:nvPr/>
        </p:nvGrpSpPr>
        <p:grpSpPr>
          <a:xfrm>
            <a:off x="4184772" y="3469958"/>
            <a:ext cx="352976" cy="341555"/>
            <a:chOff x="-11299000" y="3647875"/>
            <a:chExt cx="365475" cy="353650"/>
          </a:xfrm>
        </p:grpSpPr>
        <p:sp>
          <p:nvSpPr>
            <p:cNvPr id="8534" name="Google Shape;8534;p5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53"/>
          <p:cNvGrpSpPr/>
          <p:nvPr/>
        </p:nvGrpSpPr>
        <p:grpSpPr>
          <a:xfrm>
            <a:off x="4622823" y="3900210"/>
            <a:ext cx="343100" cy="319511"/>
            <a:chOff x="-11295075" y="4092875"/>
            <a:chExt cx="355250" cy="330825"/>
          </a:xfrm>
        </p:grpSpPr>
        <p:sp>
          <p:nvSpPr>
            <p:cNvPr id="8541" name="Google Shape;8541;p5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53"/>
          <p:cNvGrpSpPr/>
          <p:nvPr/>
        </p:nvGrpSpPr>
        <p:grpSpPr>
          <a:xfrm>
            <a:off x="5916673" y="3047770"/>
            <a:ext cx="299736" cy="340807"/>
            <a:chOff x="-9500075" y="3180800"/>
            <a:chExt cx="310350" cy="352875"/>
          </a:xfrm>
        </p:grpSpPr>
        <p:sp>
          <p:nvSpPr>
            <p:cNvPr id="8547" name="Google Shape;8547;p5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53"/>
          <p:cNvGrpSpPr/>
          <p:nvPr/>
        </p:nvGrpSpPr>
        <p:grpSpPr>
          <a:xfrm>
            <a:off x="5895751" y="3469946"/>
            <a:ext cx="341579" cy="341579"/>
            <a:chOff x="-9523700" y="3614000"/>
            <a:chExt cx="353675" cy="353675"/>
          </a:xfrm>
        </p:grpSpPr>
        <p:sp>
          <p:nvSpPr>
            <p:cNvPr id="8557" name="Google Shape;8557;p5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3"/>
          <p:cNvGrpSpPr/>
          <p:nvPr/>
        </p:nvGrpSpPr>
        <p:grpSpPr>
          <a:xfrm>
            <a:off x="6328865" y="3889936"/>
            <a:ext cx="341579" cy="340058"/>
            <a:chOff x="-9523700" y="4049550"/>
            <a:chExt cx="353675" cy="352100"/>
          </a:xfrm>
        </p:grpSpPr>
        <p:sp>
          <p:nvSpPr>
            <p:cNvPr id="8567" name="Google Shape;8567;p5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53"/>
          <p:cNvGrpSpPr/>
          <p:nvPr/>
        </p:nvGrpSpPr>
        <p:grpSpPr>
          <a:xfrm>
            <a:off x="7181694" y="3491628"/>
            <a:ext cx="342328" cy="298215"/>
            <a:chOff x="-8209150" y="3659675"/>
            <a:chExt cx="354450" cy="308775"/>
          </a:xfrm>
        </p:grpSpPr>
        <p:sp>
          <p:nvSpPr>
            <p:cNvPr id="8575" name="Google Shape;8575;p5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53"/>
          <p:cNvGrpSpPr/>
          <p:nvPr/>
        </p:nvGrpSpPr>
        <p:grpSpPr>
          <a:xfrm>
            <a:off x="2902889" y="3047758"/>
            <a:ext cx="341579" cy="340831"/>
            <a:chOff x="-12643475" y="3212300"/>
            <a:chExt cx="353675" cy="352900"/>
          </a:xfrm>
        </p:grpSpPr>
        <p:sp>
          <p:nvSpPr>
            <p:cNvPr id="8582" name="Google Shape;8582;p5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902889" y="3480920"/>
            <a:ext cx="341579" cy="319632"/>
            <a:chOff x="-12643475" y="3657325"/>
            <a:chExt cx="353675" cy="330950"/>
          </a:xfrm>
        </p:grpSpPr>
        <p:sp>
          <p:nvSpPr>
            <p:cNvPr id="8592" name="Google Shape;8592;p5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3"/>
          <p:cNvGrpSpPr/>
          <p:nvPr/>
        </p:nvGrpSpPr>
        <p:grpSpPr>
          <a:xfrm>
            <a:off x="3336002" y="3890709"/>
            <a:ext cx="341579" cy="338513"/>
            <a:chOff x="-12643475" y="4081850"/>
            <a:chExt cx="353675" cy="350500"/>
          </a:xfrm>
        </p:grpSpPr>
        <p:sp>
          <p:nvSpPr>
            <p:cNvPr id="8599" name="Google Shape;8599;p5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3"/>
          <p:cNvGrpSpPr/>
          <p:nvPr/>
        </p:nvGrpSpPr>
        <p:grpSpPr>
          <a:xfrm>
            <a:off x="4612603" y="3048145"/>
            <a:ext cx="340807" cy="340058"/>
            <a:chOff x="-10857925" y="3213875"/>
            <a:chExt cx="352875" cy="352100"/>
          </a:xfrm>
        </p:grpSpPr>
        <p:sp>
          <p:nvSpPr>
            <p:cNvPr id="8604" name="Google Shape;8604;p5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4" name="Google Shape;8614;p53"/>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53"/>
          <p:cNvGrpSpPr/>
          <p:nvPr/>
        </p:nvGrpSpPr>
        <p:grpSpPr>
          <a:xfrm>
            <a:off x="5045330" y="3900210"/>
            <a:ext cx="341579" cy="319511"/>
            <a:chOff x="-10858725" y="4092875"/>
            <a:chExt cx="353675" cy="330825"/>
          </a:xfrm>
        </p:grpSpPr>
        <p:sp>
          <p:nvSpPr>
            <p:cNvPr id="8616" name="Google Shape;8616;p5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53"/>
          <p:cNvGrpSpPr/>
          <p:nvPr/>
        </p:nvGrpSpPr>
        <p:grpSpPr>
          <a:xfrm>
            <a:off x="6321349" y="3048241"/>
            <a:ext cx="341459" cy="339865"/>
            <a:chOff x="-9089725" y="3180200"/>
            <a:chExt cx="353550" cy="351900"/>
          </a:xfrm>
        </p:grpSpPr>
        <p:sp>
          <p:nvSpPr>
            <p:cNvPr id="8623" name="Google Shape;8623;p5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53"/>
          <p:cNvGrpSpPr/>
          <p:nvPr/>
        </p:nvGrpSpPr>
        <p:grpSpPr>
          <a:xfrm>
            <a:off x="6371124" y="3470332"/>
            <a:ext cx="241909" cy="340807"/>
            <a:chOff x="-9039300" y="3614000"/>
            <a:chExt cx="250475" cy="352875"/>
          </a:xfrm>
        </p:grpSpPr>
        <p:sp>
          <p:nvSpPr>
            <p:cNvPr id="8626" name="Google Shape;8626;p5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53"/>
          <p:cNvGrpSpPr/>
          <p:nvPr/>
        </p:nvGrpSpPr>
        <p:grpSpPr>
          <a:xfrm>
            <a:off x="6753430" y="3889936"/>
            <a:ext cx="340058" cy="340058"/>
            <a:chOff x="-9088150" y="4049550"/>
            <a:chExt cx="352100" cy="352100"/>
          </a:xfrm>
        </p:grpSpPr>
        <p:sp>
          <p:nvSpPr>
            <p:cNvPr id="8629" name="Google Shape;8629;p5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3"/>
          <p:cNvGrpSpPr/>
          <p:nvPr/>
        </p:nvGrpSpPr>
        <p:grpSpPr>
          <a:xfrm>
            <a:off x="7201469" y="3048145"/>
            <a:ext cx="302778" cy="340058"/>
            <a:chOff x="-8191825" y="3174500"/>
            <a:chExt cx="313500" cy="352100"/>
          </a:xfrm>
        </p:grpSpPr>
        <p:sp>
          <p:nvSpPr>
            <p:cNvPr id="8636" name="Google Shape;8636;p5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53"/>
          <p:cNvGrpSpPr/>
          <p:nvPr/>
        </p:nvGrpSpPr>
        <p:grpSpPr>
          <a:xfrm>
            <a:off x="6330362" y="2508154"/>
            <a:ext cx="343094" cy="341569"/>
            <a:chOff x="6001575" y="3119050"/>
            <a:chExt cx="315025" cy="313625"/>
          </a:xfrm>
        </p:grpSpPr>
        <p:sp>
          <p:nvSpPr>
            <p:cNvPr id="8640" name="Google Shape;8640;p53"/>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45"/>
        <p:cNvGrpSpPr/>
        <p:nvPr/>
      </p:nvGrpSpPr>
      <p:grpSpPr>
        <a:xfrm>
          <a:off x="0" y="0"/>
          <a:ext cx="0" cy="0"/>
          <a:chOff x="0" y="0"/>
          <a:chExt cx="0" cy="0"/>
        </a:xfrm>
      </p:grpSpPr>
      <p:sp>
        <p:nvSpPr>
          <p:cNvPr id="8646" name="Google Shape;8646;p54"/>
          <p:cNvSpPr txBox="1">
            <a:spLocks noGrp="1"/>
          </p:cNvSpPr>
          <p:nvPr>
            <p:ph type="title" idx="4294967295"/>
          </p:nvPr>
        </p:nvSpPr>
        <p:spPr>
          <a:xfrm>
            <a:off x="2097088" y="933450"/>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647" name="Google Shape;8647;p54"/>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8" name="Google Shape;8648;p54"/>
          <p:cNvGrpSpPr/>
          <p:nvPr/>
        </p:nvGrpSpPr>
        <p:grpSpPr>
          <a:xfrm>
            <a:off x="1297056" y="1996893"/>
            <a:ext cx="306629" cy="302554"/>
            <a:chOff x="-6713450" y="2397900"/>
            <a:chExt cx="295375" cy="291450"/>
          </a:xfrm>
        </p:grpSpPr>
        <p:sp>
          <p:nvSpPr>
            <p:cNvPr id="8649" name="Google Shape;8649;p5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1" name="Google Shape;8651;p54"/>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2" name="Google Shape;8652;p54"/>
          <p:cNvGrpSpPr/>
          <p:nvPr/>
        </p:nvGrpSpPr>
        <p:grpSpPr>
          <a:xfrm>
            <a:off x="3241793" y="1630911"/>
            <a:ext cx="304189" cy="302347"/>
            <a:chOff x="-4932650" y="2046625"/>
            <a:chExt cx="293025" cy="291250"/>
          </a:xfrm>
        </p:grpSpPr>
        <p:sp>
          <p:nvSpPr>
            <p:cNvPr id="8653" name="Google Shape;8653;p5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5" name="Google Shape;8655;p54"/>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54"/>
          <p:cNvGrpSpPr/>
          <p:nvPr/>
        </p:nvGrpSpPr>
        <p:grpSpPr>
          <a:xfrm>
            <a:off x="3250372" y="2371167"/>
            <a:ext cx="304189" cy="302554"/>
            <a:chOff x="-4931075" y="2765725"/>
            <a:chExt cx="293025" cy="291450"/>
          </a:xfrm>
        </p:grpSpPr>
        <p:sp>
          <p:nvSpPr>
            <p:cNvPr id="8657" name="Google Shape;8657;p5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4"/>
          <p:cNvGrpSpPr/>
          <p:nvPr/>
        </p:nvGrpSpPr>
        <p:grpSpPr>
          <a:xfrm>
            <a:off x="5195689" y="1648805"/>
            <a:ext cx="302554" cy="266558"/>
            <a:chOff x="-3137650" y="2067900"/>
            <a:chExt cx="291450" cy="256775"/>
          </a:xfrm>
        </p:grpSpPr>
        <p:sp>
          <p:nvSpPr>
            <p:cNvPr id="8660" name="Google Shape;8660;p5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54"/>
          <p:cNvGrpSpPr/>
          <p:nvPr/>
        </p:nvGrpSpPr>
        <p:grpSpPr>
          <a:xfrm>
            <a:off x="5195689" y="1996543"/>
            <a:ext cx="302554" cy="303255"/>
            <a:chOff x="-3137650" y="2408950"/>
            <a:chExt cx="291450" cy="292125"/>
          </a:xfrm>
        </p:grpSpPr>
        <p:sp>
          <p:nvSpPr>
            <p:cNvPr id="8664" name="Google Shape;8664;p5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54"/>
          <p:cNvGrpSpPr/>
          <p:nvPr/>
        </p:nvGrpSpPr>
        <p:grpSpPr>
          <a:xfrm>
            <a:off x="5204268" y="2388750"/>
            <a:ext cx="302554" cy="267389"/>
            <a:chOff x="-3137650" y="2787000"/>
            <a:chExt cx="291450" cy="257575"/>
          </a:xfrm>
        </p:grpSpPr>
        <p:sp>
          <p:nvSpPr>
            <p:cNvPr id="8670" name="Google Shape;8670;p5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8" name="Google Shape;8678;p54"/>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1" name="Google Shape;8681;p54"/>
          <p:cNvGrpSpPr/>
          <p:nvPr/>
        </p:nvGrpSpPr>
        <p:grpSpPr>
          <a:xfrm>
            <a:off x="1694212" y="2370764"/>
            <a:ext cx="303359" cy="303359"/>
            <a:chOff x="-6354300" y="2757075"/>
            <a:chExt cx="292225" cy="292225"/>
          </a:xfrm>
        </p:grpSpPr>
        <p:sp>
          <p:nvSpPr>
            <p:cNvPr id="8682" name="Google Shape;8682;p5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54"/>
          <p:cNvGrpSpPr/>
          <p:nvPr/>
        </p:nvGrpSpPr>
        <p:grpSpPr>
          <a:xfrm>
            <a:off x="3631214" y="1629587"/>
            <a:ext cx="304994" cy="304994"/>
            <a:chOff x="-4573475" y="2045850"/>
            <a:chExt cx="293800" cy="293800"/>
          </a:xfrm>
        </p:grpSpPr>
        <p:sp>
          <p:nvSpPr>
            <p:cNvPr id="8687" name="Google Shape;8687;p5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54"/>
          <p:cNvGrpSpPr/>
          <p:nvPr/>
        </p:nvGrpSpPr>
        <p:grpSpPr>
          <a:xfrm>
            <a:off x="3630799" y="1995660"/>
            <a:ext cx="305824" cy="305020"/>
            <a:chOff x="-4570325" y="2405775"/>
            <a:chExt cx="294600" cy="293825"/>
          </a:xfrm>
        </p:grpSpPr>
        <p:sp>
          <p:nvSpPr>
            <p:cNvPr id="8690" name="Google Shape;8690;p5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4"/>
          <p:cNvGrpSpPr/>
          <p:nvPr/>
        </p:nvGrpSpPr>
        <p:grpSpPr>
          <a:xfrm>
            <a:off x="3640195" y="2370362"/>
            <a:ext cx="304189" cy="304163"/>
            <a:chOff x="-4572700" y="2764950"/>
            <a:chExt cx="293025" cy="293000"/>
          </a:xfrm>
        </p:grpSpPr>
        <p:sp>
          <p:nvSpPr>
            <p:cNvPr id="8693" name="Google Shape;8693;p5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54"/>
          <p:cNvGrpSpPr/>
          <p:nvPr/>
        </p:nvGrpSpPr>
        <p:grpSpPr>
          <a:xfrm>
            <a:off x="5587584" y="1630794"/>
            <a:ext cx="298272" cy="302580"/>
            <a:chOff x="-2777700" y="2049775"/>
            <a:chExt cx="287325" cy="291475"/>
          </a:xfrm>
        </p:grpSpPr>
        <p:sp>
          <p:nvSpPr>
            <p:cNvPr id="8699" name="Google Shape;8699;p5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54"/>
          <p:cNvGrpSpPr/>
          <p:nvPr/>
        </p:nvGrpSpPr>
        <p:grpSpPr>
          <a:xfrm>
            <a:off x="5585051" y="1996906"/>
            <a:ext cx="303359" cy="302528"/>
            <a:chOff x="-2571737" y="2403625"/>
            <a:chExt cx="292225" cy="291425"/>
          </a:xfrm>
        </p:grpSpPr>
        <p:sp>
          <p:nvSpPr>
            <p:cNvPr id="8703" name="Google Shape;8703;p5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54"/>
          <p:cNvGrpSpPr/>
          <p:nvPr/>
        </p:nvGrpSpPr>
        <p:grpSpPr>
          <a:xfrm>
            <a:off x="5593630" y="2371582"/>
            <a:ext cx="303359" cy="301724"/>
            <a:chOff x="-2571737" y="2764550"/>
            <a:chExt cx="292225" cy="290650"/>
          </a:xfrm>
        </p:grpSpPr>
        <p:sp>
          <p:nvSpPr>
            <p:cNvPr id="8711" name="Google Shape;8711;p5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54"/>
          <p:cNvGrpSpPr/>
          <p:nvPr/>
        </p:nvGrpSpPr>
        <p:grpSpPr>
          <a:xfrm>
            <a:off x="7145411" y="1995788"/>
            <a:ext cx="303359" cy="304760"/>
            <a:chOff x="-1333975" y="2365850"/>
            <a:chExt cx="292225" cy="293575"/>
          </a:xfrm>
        </p:grpSpPr>
        <p:sp>
          <p:nvSpPr>
            <p:cNvPr id="8715" name="Google Shape;8715;p5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54"/>
          <p:cNvGrpSpPr/>
          <p:nvPr/>
        </p:nvGrpSpPr>
        <p:grpSpPr>
          <a:xfrm>
            <a:off x="2093040" y="2370764"/>
            <a:ext cx="286178" cy="303359"/>
            <a:chOff x="-5995925" y="2757850"/>
            <a:chExt cx="275675" cy="292225"/>
          </a:xfrm>
        </p:grpSpPr>
        <p:sp>
          <p:nvSpPr>
            <p:cNvPr id="8724" name="Google Shape;8724;p5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54"/>
          <p:cNvGrpSpPr/>
          <p:nvPr/>
        </p:nvGrpSpPr>
        <p:grpSpPr>
          <a:xfrm>
            <a:off x="4020181" y="1631209"/>
            <a:ext cx="303385" cy="301750"/>
            <a:chOff x="-4211975" y="2046625"/>
            <a:chExt cx="292250" cy="290675"/>
          </a:xfrm>
        </p:grpSpPr>
        <p:sp>
          <p:nvSpPr>
            <p:cNvPr id="8734" name="Google Shape;8734;p5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54"/>
          <p:cNvGrpSpPr/>
          <p:nvPr/>
        </p:nvGrpSpPr>
        <p:grpSpPr>
          <a:xfrm>
            <a:off x="4056164" y="1995660"/>
            <a:ext cx="231418" cy="305020"/>
            <a:chOff x="-4178875" y="2405775"/>
            <a:chExt cx="222925" cy="293825"/>
          </a:xfrm>
        </p:grpSpPr>
        <p:sp>
          <p:nvSpPr>
            <p:cNvPr id="8737" name="Google Shape;8737;p5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4"/>
          <p:cNvGrpSpPr/>
          <p:nvPr/>
        </p:nvGrpSpPr>
        <p:grpSpPr>
          <a:xfrm>
            <a:off x="4029175" y="2380173"/>
            <a:ext cx="302554" cy="284543"/>
            <a:chOff x="-4211975" y="2783850"/>
            <a:chExt cx="291450" cy="274100"/>
          </a:xfrm>
        </p:grpSpPr>
        <p:sp>
          <p:nvSpPr>
            <p:cNvPr id="8741" name="Google Shape;8741;p5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4" name="Google Shape;8744;p54"/>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5" name="Google Shape;8745;p54"/>
          <p:cNvGrpSpPr/>
          <p:nvPr/>
        </p:nvGrpSpPr>
        <p:grpSpPr>
          <a:xfrm>
            <a:off x="5974033" y="1996893"/>
            <a:ext cx="302554" cy="302554"/>
            <a:chOff x="-2419325" y="2408150"/>
            <a:chExt cx="291450" cy="291450"/>
          </a:xfrm>
        </p:grpSpPr>
        <p:sp>
          <p:nvSpPr>
            <p:cNvPr id="8746" name="Google Shape;8746;p5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3" name="Google Shape;8753;p54"/>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4" name="Google Shape;8754;p54"/>
          <p:cNvGrpSpPr/>
          <p:nvPr/>
        </p:nvGrpSpPr>
        <p:grpSpPr>
          <a:xfrm>
            <a:off x="7154392" y="2370765"/>
            <a:ext cx="302554" cy="303359"/>
            <a:chOff x="-1333200" y="2770450"/>
            <a:chExt cx="291450" cy="292225"/>
          </a:xfrm>
        </p:grpSpPr>
        <p:sp>
          <p:nvSpPr>
            <p:cNvPr id="8755" name="Google Shape;8755;p5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54"/>
          <p:cNvGrpSpPr/>
          <p:nvPr/>
        </p:nvGrpSpPr>
        <p:grpSpPr>
          <a:xfrm>
            <a:off x="2463949" y="1630806"/>
            <a:ext cx="304189" cy="302554"/>
            <a:chOff x="-5635200" y="2037975"/>
            <a:chExt cx="293025" cy="291450"/>
          </a:xfrm>
        </p:grpSpPr>
        <p:sp>
          <p:nvSpPr>
            <p:cNvPr id="8758" name="Google Shape;8758;p5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4"/>
          <p:cNvGrpSpPr/>
          <p:nvPr/>
        </p:nvGrpSpPr>
        <p:grpSpPr>
          <a:xfrm>
            <a:off x="2462716" y="1996893"/>
            <a:ext cx="306655" cy="302554"/>
            <a:chOff x="-5637575" y="2397900"/>
            <a:chExt cx="295400" cy="291450"/>
          </a:xfrm>
        </p:grpSpPr>
        <p:sp>
          <p:nvSpPr>
            <p:cNvPr id="8761" name="Google Shape;8761;p5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4"/>
          <p:cNvGrpSpPr/>
          <p:nvPr/>
        </p:nvGrpSpPr>
        <p:grpSpPr>
          <a:xfrm>
            <a:off x="2472540" y="2370764"/>
            <a:ext cx="304163" cy="303359"/>
            <a:chOff x="-5635975" y="2757075"/>
            <a:chExt cx="293000" cy="292225"/>
          </a:xfrm>
        </p:grpSpPr>
        <p:sp>
          <p:nvSpPr>
            <p:cNvPr id="8766" name="Google Shape;8766;p5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4"/>
          <p:cNvGrpSpPr/>
          <p:nvPr/>
        </p:nvGrpSpPr>
        <p:grpSpPr>
          <a:xfrm>
            <a:off x="4402304" y="1630807"/>
            <a:ext cx="304189" cy="302554"/>
            <a:chOff x="-3854375" y="2046625"/>
            <a:chExt cx="293025" cy="291450"/>
          </a:xfrm>
        </p:grpSpPr>
        <p:sp>
          <p:nvSpPr>
            <p:cNvPr id="8769" name="Google Shape;8769;p5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4401486" y="1995673"/>
            <a:ext cx="305824" cy="304994"/>
            <a:chOff x="-3854375" y="2405000"/>
            <a:chExt cx="294600" cy="293800"/>
          </a:xfrm>
        </p:grpSpPr>
        <p:sp>
          <p:nvSpPr>
            <p:cNvPr id="8772" name="Google Shape;8772;p5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54"/>
          <p:cNvGrpSpPr/>
          <p:nvPr/>
        </p:nvGrpSpPr>
        <p:grpSpPr>
          <a:xfrm>
            <a:off x="4411700" y="2370362"/>
            <a:ext cx="302554" cy="304163"/>
            <a:chOff x="-3852025" y="2764950"/>
            <a:chExt cx="291450" cy="293000"/>
          </a:xfrm>
        </p:grpSpPr>
        <p:sp>
          <p:nvSpPr>
            <p:cNvPr id="8775" name="Google Shape;8775;p5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7" name="Google Shape;8777;p54"/>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9" name="Google Shape;8779;p54"/>
          <p:cNvGrpSpPr/>
          <p:nvPr/>
        </p:nvGrpSpPr>
        <p:grpSpPr>
          <a:xfrm>
            <a:off x="6375254" y="2370765"/>
            <a:ext cx="302554" cy="303359"/>
            <a:chOff x="-2060175" y="2768875"/>
            <a:chExt cx="291450" cy="292225"/>
          </a:xfrm>
        </p:grpSpPr>
        <p:sp>
          <p:nvSpPr>
            <p:cNvPr id="8780" name="Google Shape;8780;p5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7545660" y="1630808"/>
            <a:ext cx="303359" cy="302554"/>
            <a:chOff x="-937025" y="2064750"/>
            <a:chExt cx="292225" cy="291450"/>
          </a:xfrm>
        </p:grpSpPr>
        <p:sp>
          <p:nvSpPr>
            <p:cNvPr id="8783" name="Google Shape;8783;p5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54"/>
          <p:cNvGrpSpPr/>
          <p:nvPr/>
        </p:nvGrpSpPr>
        <p:grpSpPr>
          <a:xfrm>
            <a:off x="2858189" y="1630404"/>
            <a:ext cx="303385" cy="303359"/>
            <a:chOff x="-5276050" y="2037975"/>
            <a:chExt cx="292250" cy="292225"/>
          </a:xfrm>
        </p:grpSpPr>
        <p:sp>
          <p:nvSpPr>
            <p:cNvPr id="8787" name="Google Shape;8787;p5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0" name="Google Shape;8790;p54"/>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54"/>
          <p:cNvGrpSpPr/>
          <p:nvPr/>
        </p:nvGrpSpPr>
        <p:grpSpPr>
          <a:xfrm>
            <a:off x="4841790" y="1630807"/>
            <a:ext cx="233053" cy="302554"/>
            <a:chOff x="-3462150" y="2046625"/>
            <a:chExt cx="224500" cy="291450"/>
          </a:xfrm>
        </p:grpSpPr>
        <p:sp>
          <p:nvSpPr>
            <p:cNvPr id="8793" name="Google Shape;8793;p5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4"/>
          <p:cNvGrpSpPr/>
          <p:nvPr/>
        </p:nvGrpSpPr>
        <p:grpSpPr>
          <a:xfrm>
            <a:off x="4824221" y="1996076"/>
            <a:ext cx="268193" cy="304189"/>
            <a:chOff x="-3478675" y="2405775"/>
            <a:chExt cx="258350" cy="293025"/>
          </a:xfrm>
        </p:grpSpPr>
        <p:sp>
          <p:nvSpPr>
            <p:cNvPr id="8801" name="Google Shape;8801;p5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4"/>
          <p:cNvGrpSpPr/>
          <p:nvPr/>
        </p:nvGrpSpPr>
        <p:grpSpPr>
          <a:xfrm>
            <a:off x="4869171" y="2370765"/>
            <a:ext cx="195448" cy="303359"/>
            <a:chOff x="-3443250" y="2765725"/>
            <a:chExt cx="188275" cy="292225"/>
          </a:xfrm>
        </p:grpSpPr>
        <p:sp>
          <p:nvSpPr>
            <p:cNvPr id="8806" name="Google Shape;8806;p5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54"/>
          <p:cNvGrpSpPr/>
          <p:nvPr/>
        </p:nvGrpSpPr>
        <p:grpSpPr>
          <a:xfrm>
            <a:off x="6775572" y="1629989"/>
            <a:ext cx="267389" cy="304189"/>
            <a:chOff x="-1684475" y="2049000"/>
            <a:chExt cx="257575" cy="293025"/>
          </a:xfrm>
        </p:grpSpPr>
        <p:sp>
          <p:nvSpPr>
            <p:cNvPr id="8811" name="Google Shape;8811;p5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5" name="Google Shape;8815;p54"/>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6" name="Google Shape;8816;p54"/>
          <p:cNvGrpSpPr/>
          <p:nvPr/>
        </p:nvGrpSpPr>
        <p:grpSpPr>
          <a:xfrm>
            <a:off x="6766568" y="2370765"/>
            <a:ext cx="302554" cy="303359"/>
            <a:chOff x="-1700225" y="2768875"/>
            <a:chExt cx="291450" cy="292225"/>
          </a:xfrm>
        </p:grpSpPr>
        <p:sp>
          <p:nvSpPr>
            <p:cNvPr id="8817" name="Google Shape;8817;p5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54"/>
          <p:cNvGrpSpPr/>
          <p:nvPr/>
        </p:nvGrpSpPr>
        <p:grpSpPr>
          <a:xfrm>
            <a:off x="7563645" y="1996076"/>
            <a:ext cx="267389" cy="304189"/>
            <a:chOff x="-919700" y="2420750"/>
            <a:chExt cx="257575" cy="293025"/>
          </a:xfrm>
        </p:grpSpPr>
        <p:sp>
          <p:nvSpPr>
            <p:cNvPr id="8824" name="Google Shape;8824;p5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54"/>
          <p:cNvGrpSpPr/>
          <p:nvPr/>
        </p:nvGrpSpPr>
        <p:grpSpPr>
          <a:xfrm>
            <a:off x="1292857" y="3269120"/>
            <a:ext cx="318904" cy="302528"/>
            <a:chOff x="-6696925" y="3272575"/>
            <a:chExt cx="307200" cy="291425"/>
          </a:xfrm>
        </p:grpSpPr>
        <p:sp>
          <p:nvSpPr>
            <p:cNvPr id="8828" name="Google Shape;8828;p5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54"/>
          <p:cNvGrpSpPr/>
          <p:nvPr/>
        </p:nvGrpSpPr>
        <p:grpSpPr>
          <a:xfrm>
            <a:off x="1292844" y="3640695"/>
            <a:ext cx="318930" cy="303359"/>
            <a:chOff x="-6690625" y="3631325"/>
            <a:chExt cx="307225" cy="292225"/>
          </a:xfrm>
        </p:grpSpPr>
        <p:sp>
          <p:nvSpPr>
            <p:cNvPr id="8831"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4"/>
          <p:cNvGrpSpPr/>
          <p:nvPr/>
        </p:nvGrpSpPr>
        <p:grpSpPr>
          <a:xfrm>
            <a:off x="1308793" y="4038903"/>
            <a:ext cx="304189" cy="302347"/>
            <a:chOff x="-6689825" y="3992050"/>
            <a:chExt cx="293025" cy="291250"/>
          </a:xfrm>
        </p:grpSpPr>
        <p:sp>
          <p:nvSpPr>
            <p:cNvPr id="8837" name="Google Shape;8837;p5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9" name="Google Shape;8849;p54"/>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0" name="Google Shape;8850;p54"/>
          <p:cNvGrpSpPr/>
          <p:nvPr/>
        </p:nvGrpSpPr>
        <p:grpSpPr>
          <a:xfrm>
            <a:off x="3243334" y="3641096"/>
            <a:ext cx="304994" cy="302554"/>
            <a:chOff x="-4837325" y="3612425"/>
            <a:chExt cx="293800" cy="291450"/>
          </a:xfrm>
        </p:grpSpPr>
        <p:sp>
          <p:nvSpPr>
            <p:cNvPr id="8851" name="Google Shape;8851;p5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54"/>
          <p:cNvGrpSpPr/>
          <p:nvPr/>
        </p:nvGrpSpPr>
        <p:grpSpPr>
          <a:xfrm>
            <a:off x="3252729" y="4038799"/>
            <a:ext cx="303359" cy="302554"/>
            <a:chOff x="-4837325" y="3971575"/>
            <a:chExt cx="292225" cy="291450"/>
          </a:xfrm>
        </p:grpSpPr>
        <p:sp>
          <p:nvSpPr>
            <p:cNvPr id="8855" name="Google Shape;8855;p5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4"/>
          <p:cNvGrpSpPr/>
          <p:nvPr/>
        </p:nvGrpSpPr>
        <p:grpSpPr>
          <a:xfrm>
            <a:off x="5193545" y="3287103"/>
            <a:ext cx="310729" cy="266558"/>
            <a:chOff x="-3037625" y="3254850"/>
            <a:chExt cx="299325" cy="256775"/>
          </a:xfrm>
        </p:grpSpPr>
        <p:sp>
          <p:nvSpPr>
            <p:cNvPr id="8862" name="Google Shape;8862;p5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54"/>
          <p:cNvGrpSpPr/>
          <p:nvPr/>
        </p:nvGrpSpPr>
        <p:grpSpPr>
          <a:xfrm>
            <a:off x="5196400" y="3640680"/>
            <a:ext cx="305020" cy="303385"/>
            <a:chOff x="-3031325" y="3597450"/>
            <a:chExt cx="293825" cy="292250"/>
          </a:xfrm>
        </p:grpSpPr>
        <p:sp>
          <p:nvSpPr>
            <p:cNvPr id="8867" name="Google Shape;8867;p5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54"/>
          <p:cNvGrpSpPr/>
          <p:nvPr/>
        </p:nvGrpSpPr>
        <p:grpSpPr>
          <a:xfrm>
            <a:off x="5205393" y="4056380"/>
            <a:ext cx="304189" cy="267389"/>
            <a:chOff x="-3030525" y="3973150"/>
            <a:chExt cx="293025" cy="257575"/>
          </a:xfrm>
        </p:grpSpPr>
        <p:sp>
          <p:nvSpPr>
            <p:cNvPr id="8872" name="Google Shape;8872;p5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54"/>
          <p:cNvGrpSpPr/>
          <p:nvPr/>
        </p:nvGrpSpPr>
        <p:grpSpPr>
          <a:xfrm>
            <a:off x="7146940" y="3313250"/>
            <a:ext cx="304189" cy="214264"/>
            <a:chOff x="-1199300" y="3279250"/>
            <a:chExt cx="293025" cy="206400"/>
          </a:xfrm>
        </p:grpSpPr>
        <p:sp>
          <p:nvSpPr>
            <p:cNvPr id="8875" name="Google Shape;8875;p5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54"/>
          <p:cNvGrpSpPr/>
          <p:nvPr/>
        </p:nvGrpSpPr>
        <p:grpSpPr>
          <a:xfrm>
            <a:off x="1678982" y="3268783"/>
            <a:ext cx="320539" cy="303203"/>
            <a:chOff x="-6338550" y="3272950"/>
            <a:chExt cx="308775" cy="292075"/>
          </a:xfrm>
        </p:grpSpPr>
        <p:sp>
          <p:nvSpPr>
            <p:cNvPr id="8880" name="Google Shape;8880;p5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54"/>
          <p:cNvGrpSpPr/>
          <p:nvPr/>
        </p:nvGrpSpPr>
        <p:grpSpPr>
          <a:xfrm>
            <a:off x="1687157" y="3641097"/>
            <a:ext cx="304189" cy="302554"/>
            <a:chOff x="-6329100" y="3632100"/>
            <a:chExt cx="293025" cy="291450"/>
          </a:xfrm>
        </p:grpSpPr>
        <p:sp>
          <p:nvSpPr>
            <p:cNvPr id="8884" name="Google Shape;8884;p5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4"/>
          <p:cNvGrpSpPr/>
          <p:nvPr/>
        </p:nvGrpSpPr>
        <p:grpSpPr>
          <a:xfrm>
            <a:off x="1696566" y="4038800"/>
            <a:ext cx="302528" cy="302554"/>
            <a:chOff x="-6329875" y="3992050"/>
            <a:chExt cx="291425" cy="291450"/>
          </a:xfrm>
        </p:grpSpPr>
        <p:sp>
          <p:nvSpPr>
            <p:cNvPr id="8888" name="Google Shape;8888;p5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54"/>
          <p:cNvGrpSpPr/>
          <p:nvPr/>
        </p:nvGrpSpPr>
        <p:grpSpPr>
          <a:xfrm>
            <a:off x="3633144" y="3267886"/>
            <a:ext cx="305020" cy="304994"/>
            <a:chOff x="-4478975" y="3251700"/>
            <a:chExt cx="293825" cy="293800"/>
          </a:xfrm>
        </p:grpSpPr>
        <p:sp>
          <p:nvSpPr>
            <p:cNvPr id="8893" name="Google Shape;8893;p5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54"/>
          <p:cNvGrpSpPr/>
          <p:nvPr/>
        </p:nvGrpSpPr>
        <p:grpSpPr>
          <a:xfrm>
            <a:off x="3633144" y="3641096"/>
            <a:ext cx="305020" cy="302554"/>
            <a:chOff x="-4475825" y="3612425"/>
            <a:chExt cx="293825" cy="291450"/>
          </a:xfrm>
        </p:grpSpPr>
        <p:sp>
          <p:nvSpPr>
            <p:cNvPr id="8897" name="Google Shape;8897;p5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54"/>
          <p:cNvGrpSpPr/>
          <p:nvPr/>
        </p:nvGrpSpPr>
        <p:grpSpPr>
          <a:xfrm>
            <a:off x="3639685" y="4038811"/>
            <a:ext cx="309094" cy="302528"/>
            <a:chOff x="-4480550" y="3970800"/>
            <a:chExt cx="297750" cy="291425"/>
          </a:xfrm>
        </p:grpSpPr>
        <p:sp>
          <p:nvSpPr>
            <p:cNvPr id="8901" name="Google Shape;8901;p5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54"/>
          <p:cNvGrpSpPr/>
          <p:nvPr/>
        </p:nvGrpSpPr>
        <p:grpSpPr>
          <a:xfrm>
            <a:off x="5589021" y="3269105"/>
            <a:ext cx="299284" cy="302554"/>
            <a:chOff x="-2668225" y="3239075"/>
            <a:chExt cx="288300" cy="291450"/>
          </a:xfrm>
        </p:grpSpPr>
        <p:sp>
          <p:nvSpPr>
            <p:cNvPr id="8904" name="Google Shape;8904;p5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54"/>
          <p:cNvGrpSpPr/>
          <p:nvPr/>
        </p:nvGrpSpPr>
        <p:grpSpPr>
          <a:xfrm>
            <a:off x="5586970" y="3641095"/>
            <a:ext cx="303385" cy="302554"/>
            <a:chOff x="-2671375" y="3597450"/>
            <a:chExt cx="292250" cy="291450"/>
          </a:xfrm>
        </p:grpSpPr>
        <p:sp>
          <p:nvSpPr>
            <p:cNvPr id="8910" name="Google Shape;8910;p5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54"/>
          <p:cNvGrpSpPr/>
          <p:nvPr/>
        </p:nvGrpSpPr>
        <p:grpSpPr>
          <a:xfrm>
            <a:off x="5594744" y="4037980"/>
            <a:ext cx="304994" cy="304189"/>
            <a:chOff x="-2670575" y="3956600"/>
            <a:chExt cx="293800" cy="293025"/>
          </a:xfrm>
        </p:grpSpPr>
        <p:sp>
          <p:nvSpPr>
            <p:cNvPr id="8913" name="Google Shape;8913;p5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54"/>
          <p:cNvGrpSpPr/>
          <p:nvPr/>
        </p:nvGrpSpPr>
        <p:grpSpPr>
          <a:xfrm>
            <a:off x="7145306" y="3641562"/>
            <a:ext cx="307459" cy="301620"/>
            <a:chOff x="-1183550" y="3586525"/>
            <a:chExt cx="296175" cy="290550"/>
          </a:xfrm>
        </p:grpSpPr>
        <p:sp>
          <p:nvSpPr>
            <p:cNvPr id="8918" name="Google Shape;8918;p5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4"/>
          <p:cNvGrpSpPr/>
          <p:nvPr/>
        </p:nvGrpSpPr>
        <p:grpSpPr>
          <a:xfrm>
            <a:off x="2077310" y="3269523"/>
            <a:ext cx="303385" cy="301724"/>
            <a:chOff x="-5971525" y="3273750"/>
            <a:chExt cx="292250" cy="290650"/>
          </a:xfrm>
        </p:grpSpPr>
        <p:sp>
          <p:nvSpPr>
            <p:cNvPr id="8928" name="Google Shape;8928;p5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54"/>
          <p:cNvGrpSpPr/>
          <p:nvPr/>
        </p:nvGrpSpPr>
        <p:grpSpPr>
          <a:xfrm>
            <a:off x="2073223" y="3640111"/>
            <a:ext cx="311560" cy="304527"/>
            <a:chOff x="-5974675" y="3632100"/>
            <a:chExt cx="300125" cy="293350"/>
          </a:xfrm>
        </p:grpSpPr>
        <p:sp>
          <p:nvSpPr>
            <p:cNvPr id="8931" name="Google Shape;8931;p5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54"/>
          <p:cNvGrpSpPr/>
          <p:nvPr/>
        </p:nvGrpSpPr>
        <p:grpSpPr>
          <a:xfrm>
            <a:off x="2094881" y="4037982"/>
            <a:ext cx="285400" cy="304189"/>
            <a:chOff x="-5971525" y="3990475"/>
            <a:chExt cx="274925" cy="293025"/>
          </a:xfrm>
        </p:grpSpPr>
        <p:sp>
          <p:nvSpPr>
            <p:cNvPr id="8935" name="Google Shape;8935;p5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54"/>
          <p:cNvGrpSpPr/>
          <p:nvPr/>
        </p:nvGrpSpPr>
        <p:grpSpPr>
          <a:xfrm>
            <a:off x="4022136" y="3269521"/>
            <a:ext cx="303359" cy="301724"/>
            <a:chOff x="-4118225" y="3253275"/>
            <a:chExt cx="292225" cy="290650"/>
          </a:xfrm>
        </p:grpSpPr>
        <p:sp>
          <p:nvSpPr>
            <p:cNvPr id="8940" name="Google Shape;8940;p5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54"/>
          <p:cNvGrpSpPr/>
          <p:nvPr/>
        </p:nvGrpSpPr>
        <p:grpSpPr>
          <a:xfrm>
            <a:off x="4058509" y="3640902"/>
            <a:ext cx="230614" cy="302944"/>
            <a:chOff x="-4082800" y="3612425"/>
            <a:chExt cx="222150" cy="291825"/>
          </a:xfrm>
        </p:grpSpPr>
        <p:sp>
          <p:nvSpPr>
            <p:cNvPr id="8943" name="Google Shape;8943;p5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54"/>
          <p:cNvGrpSpPr/>
          <p:nvPr/>
        </p:nvGrpSpPr>
        <p:grpSpPr>
          <a:xfrm>
            <a:off x="4030715" y="4048207"/>
            <a:ext cx="303359" cy="283739"/>
            <a:chOff x="-4118225" y="3990475"/>
            <a:chExt cx="292225" cy="273325"/>
          </a:xfrm>
        </p:grpSpPr>
        <p:sp>
          <p:nvSpPr>
            <p:cNvPr id="8947" name="Google Shape;8947;p5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54"/>
          <p:cNvGrpSpPr/>
          <p:nvPr/>
        </p:nvGrpSpPr>
        <p:grpSpPr>
          <a:xfrm>
            <a:off x="5984968" y="3268288"/>
            <a:ext cx="284569" cy="304189"/>
            <a:chOff x="-2312225" y="3238300"/>
            <a:chExt cx="274125" cy="293025"/>
          </a:xfrm>
        </p:grpSpPr>
        <p:sp>
          <p:nvSpPr>
            <p:cNvPr id="8952" name="Google Shape;8952;p5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4"/>
          <p:cNvGrpSpPr/>
          <p:nvPr/>
        </p:nvGrpSpPr>
        <p:grpSpPr>
          <a:xfrm>
            <a:off x="5975561" y="3603891"/>
            <a:ext cx="303385" cy="376960"/>
            <a:chOff x="-2310650" y="3525775"/>
            <a:chExt cx="292250" cy="363125"/>
          </a:xfrm>
        </p:grpSpPr>
        <p:sp>
          <p:nvSpPr>
            <p:cNvPr id="8955" name="Google Shape;8955;p5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54"/>
          <p:cNvGrpSpPr/>
          <p:nvPr/>
        </p:nvGrpSpPr>
        <p:grpSpPr>
          <a:xfrm>
            <a:off x="5983322" y="4038798"/>
            <a:ext cx="305020" cy="302554"/>
            <a:chOff x="-2310650" y="3958175"/>
            <a:chExt cx="293825" cy="291450"/>
          </a:xfrm>
        </p:grpSpPr>
        <p:sp>
          <p:nvSpPr>
            <p:cNvPr id="8960" name="Google Shape;8960;p5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7154715" y="4038798"/>
            <a:ext cx="305798" cy="302554"/>
            <a:chOff x="-1182750" y="3962900"/>
            <a:chExt cx="294575" cy="291450"/>
          </a:xfrm>
        </p:grpSpPr>
        <p:sp>
          <p:nvSpPr>
            <p:cNvPr id="8963" name="Google Shape;8963;p5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54"/>
          <p:cNvGrpSpPr/>
          <p:nvPr/>
        </p:nvGrpSpPr>
        <p:grpSpPr>
          <a:xfrm>
            <a:off x="2465070" y="3269107"/>
            <a:ext cx="305824" cy="302554"/>
            <a:chOff x="-5611575" y="3272950"/>
            <a:chExt cx="294600" cy="291450"/>
          </a:xfrm>
        </p:grpSpPr>
        <p:sp>
          <p:nvSpPr>
            <p:cNvPr id="8971" name="Google Shape;8971;p5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54"/>
          <p:cNvGrpSpPr/>
          <p:nvPr/>
        </p:nvGrpSpPr>
        <p:grpSpPr>
          <a:xfrm>
            <a:off x="2465070" y="3641513"/>
            <a:ext cx="305824" cy="301724"/>
            <a:chOff x="-5613150" y="3632900"/>
            <a:chExt cx="294600" cy="290650"/>
          </a:xfrm>
        </p:grpSpPr>
        <p:sp>
          <p:nvSpPr>
            <p:cNvPr id="8977" name="Google Shape;8977;p5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54"/>
          <p:cNvGrpSpPr/>
          <p:nvPr/>
        </p:nvGrpSpPr>
        <p:grpSpPr>
          <a:xfrm>
            <a:off x="2473648" y="4038397"/>
            <a:ext cx="305824" cy="303359"/>
            <a:chOff x="-5613150" y="3991275"/>
            <a:chExt cx="294600" cy="292225"/>
          </a:xfrm>
        </p:grpSpPr>
        <p:sp>
          <p:nvSpPr>
            <p:cNvPr id="8980" name="Google Shape;8980;p5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54"/>
          <p:cNvGrpSpPr/>
          <p:nvPr/>
        </p:nvGrpSpPr>
        <p:grpSpPr>
          <a:xfrm>
            <a:off x="4399665" y="3269262"/>
            <a:ext cx="313350" cy="302243"/>
            <a:chOff x="-3768700" y="3253275"/>
            <a:chExt cx="301850" cy="291150"/>
          </a:xfrm>
        </p:grpSpPr>
        <p:sp>
          <p:nvSpPr>
            <p:cNvPr id="8990" name="Google Shape;8990;p5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4"/>
          <p:cNvGrpSpPr/>
          <p:nvPr/>
        </p:nvGrpSpPr>
        <p:grpSpPr>
          <a:xfrm>
            <a:off x="4402609" y="3649674"/>
            <a:ext cx="307459" cy="285400"/>
            <a:chOff x="-3808700" y="3628950"/>
            <a:chExt cx="296175" cy="274925"/>
          </a:xfrm>
        </p:grpSpPr>
        <p:sp>
          <p:nvSpPr>
            <p:cNvPr id="8994" name="Google Shape;8994;p5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4"/>
          <p:cNvGrpSpPr/>
          <p:nvPr/>
        </p:nvGrpSpPr>
        <p:grpSpPr>
          <a:xfrm>
            <a:off x="4449623" y="4038500"/>
            <a:ext cx="302399" cy="303151"/>
            <a:chOff x="-3771675" y="3971775"/>
            <a:chExt cx="291300" cy="292025"/>
          </a:xfrm>
        </p:grpSpPr>
        <p:sp>
          <p:nvSpPr>
            <p:cNvPr id="8998"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54"/>
          <p:cNvGrpSpPr/>
          <p:nvPr/>
        </p:nvGrpSpPr>
        <p:grpSpPr>
          <a:xfrm>
            <a:off x="6368398" y="3304751"/>
            <a:ext cx="302995" cy="231263"/>
            <a:chOff x="-1951475" y="3273100"/>
            <a:chExt cx="291875" cy="222775"/>
          </a:xfrm>
        </p:grpSpPr>
        <p:sp>
          <p:nvSpPr>
            <p:cNvPr id="9004" name="Google Shape;9004;p5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54"/>
          <p:cNvGrpSpPr/>
          <p:nvPr/>
        </p:nvGrpSpPr>
        <p:grpSpPr>
          <a:xfrm>
            <a:off x="6366582" y="3641095"/>
            <a:ext cx="306629" cy="302554"/>
            <a:chOff x="-1951475" y="3597450"/>
            <a:chExt cx="295375" cy="291450"/>
          </a:xfrm>
        </p:grpSpPr>
        <p:sp>
          <p:nvSpPr>
            <p:cNvPr id="9008" name="Google Shape;9008;p5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54"/>
          <p:cNvGrpSpPr/>
          <p:nvPr/>
        </p:nvGrpSpPr>
        <p:grpSpPr>
          <a:xfrm>
            <a:off x="6368205" y="4038798"/>
            <a:ext cx="320539" cy="302554"/>
            <a:chOff x="-1960150" y="3956600"/>
            <a:chExt cx="308775" cy="291450"/>
          </a:xfrm>
        </p:grpSpPr>
        <p:sp>
          <p:nvSpPr>
            <p:cNvPr id="9013" name="Google Shape;9013;p5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54"/>
          <p:cNvGrpSpPr/>
          <p:nvPr/>
        </p:nvGrpSpPr>
        <p:grpSpPr>
          <a:xfrm>
            <a:off x="7547604" y="3268702"/>
            <a:ext cx="303359" cy="303359"/>
            <a:chOff x="-804700" y="3226500"/>
            <a:chExt cx="292225" cy="292225"/>
          </a:xfrm>
        </p:grpSpPr>
        <p:sp>
          <p:nvSpPr>
            <p:cNvPr id="9016" name="Google Shape;9016;p5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54"/>
          <p:cNvGrpSpPr/>
          <p:nvPr/>
        </p:nvGrpSpPr>
        <p:grpSpPr>
          <a:xfrm>
            <a:off x="2860141" y="3268692"/>
            <a:ext cx="303359" cy="303385"/>
            <a:chOff x="-5251625" y="3272950"/>
            <a:chExt cx="292225" cy="292250"/>
          </a:xfrm>
        </p:grpSpPr>
        <p:sp>
          <p:nvSpPr>
            <p:cNvPr id="9024" name="Google Shape;9024;p5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54"/>
          <p:cNvGrpSpPr/>
          <p:nvPr/>
        </p:nvGrpSpPr>
        <p:grpSpPr>
          <a:xfrm>
            <a:off x="2857689" y="3640488"/>
            <a:ext cx="308264" cy="303774"/>
            <a:chOff x="-5254775" y="3631325"/>
            <a:chExt cx="296950" cy="292625"/>
          </a:xfrm>
        </p:grpSpPr>
        <p:sp>
          <p:nvSpPr>
            <p:cNvPr id="9028" name="Google Shape;9028;p5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54"/>
          <p:cNvGrpSpPr/>
          <p:nvPr/>
        </p:nvGrpSpPr>
        <p:grpSpPr>
          <a:xfrm>
            <a:off x="2869122" y="4038397"/>
            <a:ext cx="302554" cy="303359"/>
            <a:chOff x="-5251625" y="3991275"/>
            <a:chExt cx="291450" cy="292225"/>
          </a:xfrm>
        </p:grpSpPr>
        <p:sp>
          <p:nvSpPr>
            <p:cNvPr id="9036" name="Google Shape;9036;p5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54"/>
          <p:cNvGrpSpPr/>
          <p:nvPr/>
        </p:nvGrpSpPr>
        <p:grpSpPr>
          <a:xfrm>
            <a:off x="4844953" y="3269119"/>
            <a:ext cx="230614" cy="302528"/>
            <a:chOff x="-3365275" y="3253275"/>
            <a:chExt cx="222150" cy="291425"/>
          </a:xfrm>
        </p:grpSpPr>
        <p:sp>
          <p:nvSpPr>
            <p:cNvPr id="9042" name="Google Shape;9042;p5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54"/>
          <p:cNvGrpSpPr/>
          <p:nvPr/>
        </p:nvGrpSpPr>
        <p:grpSpPr>
          <a:xfrm>
            <a:off x="4826163" y="3640279"/>
            <a:ext cx="268193" cy="304189"/>
            <a:chOff x="-3383375" y="3611625"/>
            <a:chExt cx="258350" cy="293025"/>
          </a:xfrm>
        </p:grpSpPr>
        <p:sp>
          <p:nvSpPr>
            <p:cNvPr id="9045" name="Google Shape;9045;p5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54"/>
          <p:cNvGrpSpPr/>
          <p:nvPr/>
        </p:nvGrpSpPr>
        <p:grpSpPr>
          <a:xfrm>
            <a:off x="4871114" y="4038799"/>
            <a:ext cx="195448" cy="302554"/>
            <a:chOff x="-3347950" y="3971575"/>
            <a:chExt cx="188275" cy="291450"/>
          </a:xfrm>
        </p:grpSpPr>
        <p:sp>
          <p:nvSpPr>
            <p:cNvPr id="9048" name="Google Shape;9048;p5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4"/>
          <p:cNvGrpSpPr/>
          <p:nvPr/>
        </p:nvGrpSpPr>
        <p:grpSpPr>
          <a:xfrm>
            <a:off x="6777113" y="3268288"/>
            <a:ext cx="268193" cy="304189"/>
            <a:chOff x="-1575775" y="3238300"/>
            <a:chExt cx="258350" cy="293025"/>
          </a:xfrm>
        </p:grpSpPr>
        <p:sp>
          <p:nvSpPr>
            <p:cNvPr id="9052" name="Google Shape;9052;p5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4"/>
          <p:cNvGrpSpPr/>
          <p:nvPr/>
        </p:nvGrpSpPr>
        <p:grpSpPr>
          <a:xfrm>
            <a:off x="6758700" y="3639474"/>
            <a:ext cx="305020" cy="305798"/>
            <a:chOff x="-1591550" y="3597475"/>
            <a:chExt cx="293825" cy="294575"/>
          </a:xfrm>
        </p:grpSpPr>
        <p:sp>
          <p:nvSpPr>
            <p:cNvPr id="9058" name="Google Shape;9058;p5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54"/>
          <p:cNvGrpSpPr/>
          <p:nvPr/>
        </p:nvGrpSpPr>
        <p:grpSpPr>
          <a:xfrm>
            <a:off x="6767694" y="4046155"/>
            <a:ext cx="304189" cy="287839"/>
            <a:chOff x="-1592325" y="3957400"/>
            <a:chExt cx="293025" cy="277275"/>
          </a:xfrm>
        </p:grpSpPr>
        <p:sp>
          <p:nvSpPr>
            <p:cNvPr id="9062" name="Google Shape;9062;p5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54"/>
          <p:cNvGrpSpPr/>
          <p:nvPr/>
        </p:nvGrpSpPr>
        <p:grpSpPr>
          <a:xfrm>
            <a:off x="7566005" y="3640694"/>
            <a:ext cx="266558" cy="303359"/>
            <a:chOff x="-778700" y="3612425"/>
            <a:chExt cx="256775" cy="292225"/>
          </a:xfrm>
        </p:grpSpPr>
        <p:sp>
          <p:nvSpPr>
            <p:cNvPr id="9067" name="Google Shape;9067;p5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54"/>
          <p:cNvGrpSpPr/>
          <p:nvPr/>
        </p:nvGrpSpPr>
        <p:grpSpPr>
          <a:xfrm>
            <a:off x="2080850" y="1641166"/>
            <a:ext cx="294442" cy="295215"/>
            <a:chOff x="6679825" y="2693700"/>
            <a:chExt cx="257875" cy="258575"/>
          </a:xfrm>
        </p:grpSpPr>
        <p:sp>
          <p:nvSpPr>
            <p:cNvPr id="9074" name="Google Shape;9074;p5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4"/>
          <p:cNvGrpSpPr/>
          <p:nvPr/>
        </p:nvGrpSpPr>
        <p:grpSpPr>
          <a:xfrm>
            <a:off x="2073922" y="1998089"/>
            <a:ext cx="302373" cy="300011"/>
            <a:chOff x="6790450" y="3119050"/>
            <a:chExt cx="262750" cy="260675"/>
          </a:xfrm>
        </p:grpSpPr>
        <p:sp>
          <p:nvSpPr>
            <p:cNvPr id="9077" name="Google Shape;9077;p5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54"/>
          <p:cNvGrpSpPr/>
          <p:nvPr/>
        </p:nvGrpSpPr>
        <p:grpSpPr>
          <a:xfrm>
            <a:off x="6586588" y="4426561"/>
            <a:ext cx="245642" cy="279461"/>
            <a:chOff x="7728464" y="1561258"/>
            <a:chExt cx="349719" cy="397866"/>
          </a:xfrm>
        </p:grpSpPr>
        <p:sp>
          <p:nvSpPr>
            <p:cNvPr id="9080" name="Google Shape;9080;p5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54"/>
          <p:cNvGrpSpPr/>
          <p:nvPr/>
        </p:nvGrpSpPr>
        <p:grpSpPr>
          <a:xfrm>
            <a:off x="5089198" y="4426561"/>
            <a:ext cx="279490" cy="279461"/>
            <a:chOff x="5611350" y="1561258"/>
            <a:chExt cx="397907" cy="397866"/>
          </a:xfrm>
        </p:grpSpPr>
        <p:sp>
          <p:nvSpPr>
            <p:cNvPr id="9083" name="Google Shape;9083;p5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4"/>
          <p:cNvGrpSpPr/>
          <p:nvPr/>
        </p:nvGrpSpPr>
        <p:grpSpPr>
          <a:xfrm>
            <a:off x="5463566" y="4496683"/>
            <a:ext cx="279439" cy="139217"/>
            <a:chOff x="6140660" y="1661097"/>
            <a:chExt cx="397835" cy="198202"/>
          </a:xfrm>
        </p:grpSpPr>
        <p:sp>
          <p:nvSpPr>
            <p:cNvPr id="9088" name="Google Shape;9088;p5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54"/>
          <p:cNvGrpSpPr/>
          <p:nvPr/>
        </p:nvGrpSpPr>
        <p:grpSpPr>
          <a:xfrm>
            <a:off x="5837882" y="4426561"/>
            <a:ext cx="279490" cy="279461"/>
            <a:chOff x="6669907" y="1561258"/>
            <a:chExt cx="397907" cy="397866"/>
          </a:xfrm>
        </p:grpSpPr>
        <p:sp>
          <p:nvSpPr>
            <p:cNvPr id="9093" name="Google Shape;9093;p5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4"/>
          <p:cNvGrpSpPr/>
          <p:nvPr/>
        </p:nvGrpSpPr>
        <p:grpSpPr>
          <a:xfrm>
            <a:off x="6212250" y="4426561"/>
            <a:ext cx="279461" cy="279461"/>
            <a:chOff x="7199196" y="1561258"/>
            <a:chExt cx="397866" cy="397866"/>
          </a:xfrm>
        </p:grpSpPr>
        <p:sp>
          <p:nvSpPr>
            <p:cNvPr id="9099" name="Google Shape;9099;p5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54"/>
          <p:cNvGrpSpPr/>
          <p:nvPr/>
        </p:nvGrpSpPr>
        <p:grpSpPr>
          <a:xfrm>
            <a:off x="3592360" y="4468039"/>
            <a:ext cx="279490" cy="196505"/>
            <a:chOff x="3386036" y="1746339"/>
            <a:chExt cx="397907" cy="279762"/>
          </a:xfrm>
        </p:grpSpPr>
        <p:sp>
          <p:nvSpPr>
            <p:cNvPr id="9103" name="Google Shape;9103;p5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4"/>
          <p:cNvGrpSpPr/>
          <p:nvPr/>
        </p:nvGrpSpPr>
        <p:grpSpPr>
          <a:xfrm>
            <a:off x="4340466" y="4426546"/>
            <a:ext cx="279490" cy="279490"/>
            <a:chOff x="4417380" y="1687279"/>
            <a:chExt cx="397907" cy="397907"/>
          </a:xfrm>
        </p:grpSpPr>
        <p:sp>
          <p:nvSpPr>
            <p:cNvPr id="9106" name="Google Shape;9106;p5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54"/>
          <p:cNvGrpSpPr/>
          <p:nvPr/>
        </p:nvGrpSpPr>
        <p:grpSpPr>
          <a:xfrm>
            <a:off x="3218007" y="4426553"/>
            <a:ext cx="279476" cy="279476"/>
            <a:chOff x="2869999" y="1687279"/>
            <a:chExt cx="397887" cy="397887"/>
          </a:xfrm>
        </p:grpSpPr>
        <p:sp>
          <p:nvSpPr>
            <p:cNvPr id="9109" name="Google Shape;9109;p5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54"/>
          <p:cNvGrpSpPr/>
          <p:nvPr/>
        </p:nvGrpSpPr>
        <p:grpSpPr>
          <a:xfrm>
            <a:off x="3966728" y="4426817"/>
            <a:ext cx="278860" cy="278948"/>
            <a:chOff x="3902887" y="1687655"/>
            <a:chExt cx="397010" cy="397135"/>
          </a:xfrm>
        </p:grpSpPr>
        <p:sp>
          <p:nvSpPr>
            <p:cNvPr id="9112" name="Google Shape;9112;p5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54"/>
          <p:cNvGrpSpPr/>
          <p:nvPr/>
        </p:nvGrpSpPr>
        <p:grpSpPr>
          <a:xfrm>
            <a:off x="4714834" y="4426546"/>
            <a:ext cx="279490" cy="279490"/>
            <a:chOff x="4933458" y="1687279"/>
            <a:chExt cx="397907" cy="397907"/>
          </a:xfrm>
        </p:grpSpPr>
        <p:sp>
          <p:nvSpPr>
            <p:cNvPr id="9115" name="Google Shape;9115;p5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54"/>
          <p:cNvGrpSpPr/>
          <p:nvPr/>
        </p:nvGrpSpPr>
        <p:grpSpPr>
          <a:xfrm>
            <a:off x="2094198" y="4426553"/>
            <a:ext cx="279476" cy="279476"/>
            <a:chOff x="1379798" y="1723250"/>
            <a:chExt cx="397887" cy="397887"/>
          </a:xfrm>
        </p:grpSpPr>
        <p:sp>
          <p:nvSpPr>
            <p:cNvPr id="9118" name="Google Shape;9118;p5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54"/>
          <p:cNvGrpSpPr/>
          <p:nvPr/>
        </p:nvGrpSpPr>
        <p:grpSpPr>
          <a:xfrm>
            <a:off x="1345493" y="4426553"/>
            <a:ext cx="279490" cy="279476"/>
            <a:chOff x="266768" y="1721375"/>
            <a:chExt cx="397907" cy="397887"/>
          </a:xfrm>
        </p:grpSpPr>
        <p:sp>
          <p:nvSpPr>
            <p:cNvPr id="9123" name="Google Shape;9123;p5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4"/>
          <p:cNvGrpSpPr/>
          <p:nvPr/>
        </p:nvGrpSpPr>
        <p:grpSpPr>
          <a:xfrm>
            <a:off x="1719859" y="4426553"/>
            <a:ext cx="279461" cy="279476"/>
            <a:chOff x="864491" y="1723250"/>
            <a:chExt cx="397866" cy="397887"/>
          </a:xfrm>
        </p:grpSpPr>
        <p:sp>
          <p:nvSpPr>
            <p:cNvPr id="9126" name="Google Shape;9126;p5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9" name="Google Shape;9129;p54"/>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0" name="Google Shape;9130;p54"/>
          <p:cNvGrpSpPr/>
          <p:nvPr/>
        </p:nvGrpSpPr>
        <p:grpSpPr>
          <a:xfrm>
            <a:off x="2843740" y="4426832"/>
            <a:ext cx="279388" cy="278918"/>
            <a:chOff x="2408992" y="1722875"/>
            <a:chExt cx="397761" cy="397093"/>
          </a:xfrm>
        </p:grpSpPr>
        <p:sp>
          <p:nvSpPr>
            <p:cNvPr id="9131" name="Google Shape;9131;p5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4"/>
          <p:cNvGrpSpPr/>
          <p:nvPr/>
        </p:nvGrpSpPr>
        <p:grpSpPr>
          <a:xfrm>
            <a:off x="6576454" y="2738015"/>
            <a:ext cx="257472" cy="292918"/>
            <a:chOff x="7660859" y="2571753"/>
            <a:chExt cx="366561" cy="417024"/>
          </a:xfrm>
        </p:grpSpPr>
        <p:sp>
          <p:nvSpPr>
            <p:cNvPr id="9134" name="Google Shape;9134;p5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54"/>
          <p:cNvGrpSpPr/>
          <p:nvPr/>
        </p:nvGrpSpPr>
        <p:grpSpPr>
          <a:xfrm>
            <a:off x="5079333" y="2738015"/>
            <a:ext cx="292918" cy="292918"/>
            <a:chOff x="5566722" y="2571753"/>
            <a:chExt cx="417024" cy="417024"/>
          </a:xfrm>
        </p:grpSpPr>
        <p:sp>
          <p:nvSpPr>
            <p:cNvPr id="9138" name="Google Shape;9138;p5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54"/>
          <p:cNvGrpSpPr/>
          <p:nvPr/>
        </p:nvGrpSpPr>
        <p:grpSpPr>
          <a:xfrm>
            <a:off x="5453615" y="2811538"/>
            <a:ext cx="292910" cy="145873"/>
            <a:chOff x="6090251" y="2676413"/>
            <a:chExt cx="417014" cy="207677"/>
          </a:xfrm>
        </p:grpSpPr>
        <p:sp>
          <p:nvSpPr>
            <p:cNvPr id="9141" name="Google Shape;9141;p5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4"/>
          <p:cNvGrpSpPr/>
          <p:nvPr/>
        </p:nvGrpSpPr>
        <p:grpSpPr>
          <a:xfrm>
            <a:off x="6202172" y="2738015"/>
            <a:ext cx="292918" cy="292918"/>
            <a:chOff x="7137330" y="2571753"/>
            <a:chExt cx="417024" cy="417024"/>
          </a:xfrm>
        </p:grpSpPr>
        <p:sp>
          <p:nvSpPr>
            <p:cNvPr id="9146" name="Google Shape;9146;p5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54"/>
          <p:cNvGrpSpPr/>
          <p:nvPr/>
        </p:nvGrpSpPr>
        <p:grpSpPr>
          <a:xfrm>
            <a:off x="5827890" y="2738015"/>
            <a:ext cx="292918" cy="292918"/>
            <a:chOff x="6613801" y="2571753"/>
            <a:chExt cx="417024" cy="417024"/>
          </a:xfrm>
        </p:grpSpPr>
        <p:sp>
          <p:nvSpPr>
            <p:cNvPr id="9150" name="Google Shape;9150;p5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4"/>
          <p:cNvGrpSpPr/>
          <p:nvPr/>
        </p:nvGrpSpPr>
        <p:grpSpPr>
          <a:xfrm>
            <a:off x="3207894" y="2738008"/>
            <a:ext cx="292933" cy="292933"/>
            <a:chOff x="2964567" y="2571753"/>
            <a:chExt cx="417045" cy="417045"/>
          </a:xfrm>
        </p:grpSpPr>
        <p:sp>
          <p:nvSpPr>
            <p:cNvPr id="9156" name="Google Shape;9156;p5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54"/>
          <p:cNvGrpSpPr/>
          <p:nvPr/>
        </p:nvGrpSpPr>
        <p:grpSpPr>
          <a:xfrm>
            <a:off x="3582191" y="2781487"/>
            <a:ext cx="292918" cy="205975"/>
            <a:chOff x="3476576" y="2633631"/>
            <a:chExt cx="417024" cy="293244"/>
          </a:xfrm>
        </p:grpSpPr>
        <p:sp>
          <p:nvSpPr>
            <p:cNvPr id="9159" name="Google Shape;9159;p5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54"/>
          <p:cNvGrpSpPr/>
          <p:nvPr/>
        </p:nvGrpSpPr>
        <p:grpSpPr>
          <a:xfrm>
            <a:off x="3956473" y="2738067"/>
            <a:ext cx="292933" cy="292815"/>
            <a:chOff x="3988564" y="2571836"/>
            <a:chExt cx="417045" cy="416878"/>
          </a:xfrm>
        </p:grpSpPr>
        <p:sp>
          <p:nvSpPr>
            <p:cNvPr id="9162" name="Google Shape;9162;p5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54"/>
          <p:cNvGrpSpPr/>
          <p:nvPr/>
        </p:nvGrpSpPr>
        <p:grpSpPr>
          <a:xfrm>
            <a:off x="4330770" y="2738015"/>
            <a:ext cx="292918" cy="292918"/>
            <a:chOff x="4500573" y="2571753"/>
            <a:chExt cx="417024" cy="417024"/>
          </a:xfrm>
        </p:grpSpPr>
        <p:sp>
          <p:nvSpPr>
            <p:cNvPr id="9165" name="Google Shape;9165;p5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4"/>
          <p:cNvGrpSpPr/>
          <p:nvPr/>
        </p:nvGrpSpPr>
        <p:grpSpPr>
          <a:xfrm>
            <a:off x="4705052" y="2738015"/>
            <a:ext cx="292918" cy="292918"/>
            <a:chOff x="5012603" y="2571753"/>
            <a:chExt cx="417024" cy="417024"/>
          </a:xfrm>
        </p:grpSpPr>
        <p:sp>
          <p:nvSpPr>
            <p:cNvPr id="9168" name="Google Shape;9168;p5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0" name="Google Shape;9170;p54"/>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1" name="Google Shape;9171;p54"/>
          <p:cNvGrpSpPr/>
          <p:nvPr/>
        </p:nvGrpSpPr>
        <p:grpSpPr>
          <a:xfrm>
            <a:off x="1708832" y="2738015"/>
            <a:ext cx="292947" cy="292918"/>
            <a:chOff x="812101" y="2571761"/>
            <a:chExt cx="417066" cy="417024"/>
          </a:xfrm>
        </p:grpSpPr>
        <p:sp>
          <p:nvSpPr>
            <p:cNvPr id="9172" name="Google Shape;9172;p5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54"/>
          <p:cNvGrpSpPr/>
          <p:nvPr/>
        </p:nvGrpSpPr>
        <p:grpSpPr>
          <a:xfrm>
            <a:off x="2083144" y="2738015"/>
            <a:ext cx="292918" cy="292918"/>
            <a:chOff x="1323129" y="2571761"/>
            <a:chExt cx="417024" cy="417024"/>
          </a:xfrm>
        </p:grpSpPr>
        <p:sp>
          <p:nvSpPr>
            <p:cNvPr id="9177" name="Google Shape;9177;p5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1" name="Google Shape;9181;p54"/>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2" name="Google Shape;9182;p54"/>
          <p:cNvGrpSpPr/>
          <p:nvPr/>
        </p:nvGrpSpPr>
        <p:grpSpPr>
          <a:xfrm>
            <a:off x="2833159" y="2738008"/>
            <a:ext cx="293372" cy="292933"/>
            <a:chOff x="2344476" y="2571761"/>
            <a:chExt cx="417671" cy="417045"/>
          </a:xfrm>
        </p:grpSpPr>
        <p:sp>
          <p:nvSpPr>
            <p:cNvPr id="9183" name="Google Shape;9183;p5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88"/>
        <p:cNvGrpSpPr/>
        <p:nvPr/>
      </p:nvGrpSpPr>
      <p:grpSpPr>
        <a:xfrm>
          <a:off x="0" y="0"/>
          <a:ext cx="0" cy="0"/>
          <a:chOff x="0" y="0"/>
          <a:chExt cx="0" cy="0"/>
        </a:xfrm>
      </p:grpSpPr>
      <p:sp>
        <p:nvSpPr>
          <p:cNvPr id="9189" name="Google Shape;9189;p55"/>
          <p:cNvSpPr txBox="1">
            <a:spLocks noGrp="1"/>
          </p:cNvSpPr>
          <p:nvPr>
            <p:ph type="title" idx="4294967295"/>
          </p:nvPr>
        </p:nvSpPr>
        <p:spPr>
          <a:xfrm>
            <a:off x="2097088" y="928688"/>
            <a:ext cx="7046912"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90" name="Google Shape;9190;p55"/>
          <p:cNvGrpSpPr/>
          <p:nvPr/>
        </p:nvGrpSpPr>
        <p:grpSpPr>
          <a:xfrm>
            <a:off x="1049401" y="1688535"/>
            <a:ext cx="334346" cy="329068"/>
            <a:chOff x="683125" y="1955275"/>
            <a:chExt cx="299325" cy="294600"/>
          </a:xfrm>
        </p:grpSpPr>
        <p:sp>
          <p:nvSpPr>
            <p:cNvPr id="9191" name="Google Shape;9191;p5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55"/>
          <p:cNvGrpSpPr/>
          <p:nvPr/>
        </p:nvGrpSpPr>
        <p:grpSpPr>
          <a:xfrm>
            <a:off x="1050281" y="2079583"/>
            <a:ext cx="332587" cy="330855"/>
            <a:chOff x="685475" y="2318350"/>
            <a:chExt cx="297750" cy="296200"/>
          </a:xfrm>
        </p:grpSpPr>
        <p:sp>
          <p:nvSpPr>
            <p:cNvPr id="9196" name="Google Shape;9196;p55"/>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5"/>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9" name="Google Shape;9199;p55"/>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0" name="Google Shape;9200;p55"/>
          <p:cNvGrpSpPr/>
          <p:nvPr/>
        </p:nvGrpSpPr>
        <p:grpSpPr>
          <a:xfrm>
            <a:off x="3159658" y="1688312"/>
            <a:ext cx="293017" cy="329515"/>
            <a:chOff x="2523000" y="1954875"/>
            <a:chExt cx="262325" cy="295000"/>
          </a:xfrm>
        </p:grpSpPr>
        <p:sp>
          <p:nvSpPr>
            <p:cNvPr id="9201" name="Google Shape;9201;p55"/>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3139873" y="2080030"/>
            <a:ext cx="332587" cy="329962"/>
            <a:chOff x="2508825" y="2318350"/>
            <a:chExt cx="297750" cy="295400"/>
          </a:xfrm>
        </p:grpSpPr>
        <p:sp>
          <p:nvSpPr>
            <p:cNvPr id="9204" name="Google Shape;9204;p55"/>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6" name="Google Shape;9206;p55"/>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7" name="Google Shape;9207;p55"/>
          <p:cNvGrpSpPr/>
          <p:nvPr/>
        </p:nvGrpSpPr>
        <p:grpSpPr>
          <a:xfrm>
            <a:off x="5245510" y="1688103"/>
            <a:ext cx="329068" cy="329934"/>
            <a:chOff x="4321150" y="1946600"/>
            <a:chExt cx="294600" cy="295375"/>
          </a:xfrm>
        </p:grpSpPr>
        <p:sp>
          <p:nvSpPr>
            <p:cNvPr id="9208" name="Google Shape;9208;p55"/>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55"/>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5"/>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5" name="Google Shape;9215;p55"/>
          <p:cNvGrpSpPr/>
          <p:nvPr/>
        </p:nvGrpSpPr>
        <p:grpSpPr>
          <a:xfrm>
            <a:off x="1470025" y="2080030"/>
            <a:ext cx="333452" cy="329962"/>
            <a:chOff x="1049375" y="2318350"/>
            <a:chExt cx="298525" cy="295400"/>
          </a:xfrm>
        </p:grpSpPr>
        <p:sp>
          <p:nvSpPr>
            <p:cNvPr id="9216" name="Google Shape;9216;p55"/>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5"/>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5"/>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55"/>
          <p:cNvGrpSpPr/>
          <p:nvPr/>
        </p:nvGrpSpPr>
        <p:grpSpPr>
          <a:xfrm>
            <a:off x="1470472" y="2504099"/>
            <a:ext cx="332559" cy="332559"/>
            <a:chOff x="1049375" y="2680675"/>
            <a:chExt cx="297725" cy="297725"/>
          </a:xfrm>
        </p:grpSpPr>
        <p:sp>
          <p:nvSpPr>
            <p:cNvPr id="9221" name="Google Shape;9221;p5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55"/>
          <p:cNvGrpSpPr/>
          <p:nvPr/>
        </p:nvGrpSpPr>
        <p:grpSpPr>
          <a:xfrm>
            <a:off x="3565926" y="1688089"/>
            <a:ext cx="329934" cy="329962"/>
            <a:chOff x="2872725" y="1954475"/>
            <a:chExt cx="295375" cy="295400"/>
          </a:xfrm>
        </p:grpSpPr>
        <p:sp>
          <p:nvSpPr>
            <p:cNvPr id="9224" name="Google Shape;9224;p55"/>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5"/>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55"/>
          <p:cNvGrpSpPr/>
          <p:nvPr/>
        </p:nvGrpSpPr>
        <p:grpSpPr>
          <a:xfrm>
            <a:off x="3586158" y="2079150"/>
            <a:ext cx="289471" cy="331721"/>
            <a:chOff x="2890050" y="2318350"/>
            <a:chExt cx="259150" cy="296975"/>
          </a:xfrm>
        </p:grpSpPr>
        <p:sp>
          <p:nvSpPr>
            <p:cNvPr id="9228" name="Google Shape;9228;p55"/>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5"/>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0" name="Google Shape;9230;p55"/>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1" name="Google Shape;9231;p55"/>
          <p:cNvGrpSpPr/>
          <p:nvPr/>
        </p:nvGrpSpPr>
        <p:grpSpPr>
          <a:xfrm>
            <a:off x="5662394" y="1688549"/>
            <a:ext cx="329040" cy="329040"/>
            <a:chOff x="4685050" y="1945825"/>
            <a:chExt cx="294575" cy="294575"/>
          </a:xfrm>
        </p:grpSpPr>
        <p:sp>
          <p:nvSpPr>
            <p:cNvPr id="9232" name="Google Shape;9232;p55"/>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5"/>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5"/>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5"/>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5"/>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7" name="Google Shape;9237;p55"/>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5"/>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9" name="Google Shape;9239;p55"/>
          <p:cNvGrpSpPr/>
          <p:nvPr/>
        </p:nvGrpSpPr>
        <p:grpSpPr>
          <a:xfrm>
            <a:off x="7338295" y="2080477"/>
            <a:ext cx="329934" cy="329068"/>
            <a:chOff x="6131900" y="2301825"/>
            <a:chExt cx="295375" cy="294600"/>
          </a:xfrm>
        </p:grpSpPr>
        <p:sp>
          <p:nvSpPr>
            <p:cNvPr id="9240" name="Google Shape;9240;p55"/>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5"/>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5"/>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5"/>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55"/>
          <p:cNvGrpSpPr/>
          <p:nvPr/>
        </p:nvGrpSpPr>
        <p:grpSpPr>
          <a:xfrm>
            <a:off x="1890428" y="1687656"/>
            <a:ext cx="332587" cy="330827"/>
            <a:chOff x="1412450" y="1954475"/>
            <a:chExt cx="297750" cy="296175"/>
          </a:xfrm>
        </p:grpSpPr>
        <p:sp>
          <p:nvSpPr>
            <p:cNvPr id="9245" name="Google Shape;9245;p55"/>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5"/>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55"/>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8" name="Google Shape;9248;p55"/>
          <p:cNvGrpSpPr/>
          <p:nvPr/>
        </p:nvGrpSpPr>
        <p:grpSpPr>
          <a:xfrm>
            <a:off x="1890428" y="2504211"/>
            <a:ext cx="332587" cy="332335"/>
            <a:chOff x="1413250" y="2680675"/>
            <a:chExt cx="297750" cy="297525"/>
          </a:xfrm>
        </p:grpSpPr>
        <p:sp>
          <p:nvSpPr>
            <p:cNvPr id="9249" name="Google Shape;9249;p55"/>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3" name="Google Shape;9253;p55"/>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6" name="Google Shape;9256;p55"/>
          <p:cNvGrpSpPr/>
          <p:nvPr/>
        </p:nvGrpSpPr>
        <p:grpSpPr>
          <a:xfrm>
            <a:off x="6081470" y="1688228"/>
            <a:ext cx="331693" cy="329683"/>
            <a:chOff x="5045775" y="1946400"/>
            <a:chExt cx="296950" cy="295150"/>
          </a:xfrm>
        </p:grpSpPr>
        <p:sp>
          <p:nvSpPr>
            <p:cNvPr id="9257" name="Google Shape;9257;p5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5"/>
          <p:cNvGrpSpPr/>
          <p:nvPr/>
        </p:nvGrpSpPr>
        <p:grpSpPr>
          <a:xfrm>
            <a:off x="6080144" y="2098949"/>
            <a:ext cx="334346" cy="292123"/>
            <a:chOff x="5046550" y="2327025"/>
            <a:chExt cx="299325" cy="261525"/>
          </a:xfrm>
        </p:grpSpPr>
        <p:sp>
          <p:nvSpPr>
            <p:cNvPr id="9260" name="Google Shape;9260;p55"/>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5"/>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3" name="Google Shape;9263;p55"/>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4" name="Google Shape;9264;p55"/>
          <p:cNvGrpSpPr/>
          <p:nvPr/>
        </p:nvGrpSpPr>
        <p:grpSpPr>
          <a:xfrm>
            <a:off x="7336969" y="2505411"/>
            <a:ext cx="332587" cy="329934"/>
            <a:chOff x="6167350" y="2672800"/>
            <a:chExt cx="297750" cy="295375"/>
          </a:xfrm>
        </p:grpSpPr>
        <p:sp>
          <p:nvSpPr>
            <p:cNvPr id="9265" name="Google Shape;9265;p55"/>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5"/>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5"/>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5"/>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5"/>
          <p:cNvGrpSpPr/>
          <p:nvPr/>
        </p:nvGrpSpPr>
        <p:grpSpPr>
          <a:xfrm>
            <a:off x="2310383" y="1687223"/>
            <a:ext cx="329068" cy="331693"/>
            <a:chOff x="1777925" y="1953700"/>
            <a:chExt cx="294600" cy="296950"/>
          </a:xfrm>
        </p:grpSpPr>
        <p:sp>
          <p:nvSpPr>
            <p:cNvPr id="9271" name="Google Shape;9271;p55"/>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5"/>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55"/>
          <p:cNvGrpSpPr/>
          <p:nvPr/>
        </p:nvGrpSpPr>
        <p:grpSpPr>
          <a:xfrm>
            <a:off x="2325351" y="2080477"/>
            <a:ext cx="299133" cy="329068"/>
            <a:chOff x="1790525" y="2319150"/>
            <a:chExt cx="267800" cy="294600"/>
          </a:xfrm>
        </p:grpSpPr>
        <p:sp>
          <p:nvSpPr>
            <p:cNvPr id="9276" name="Google Shape;9276;p55"/>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8" name="Google Shape;9278;p55"/>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55"/>
          <p:cNvGrpSpPr/>
          <p:nvPr/>
        </p:nvGrpSpPr>
        <p:grpSpPr>
          <a:xfrm>
            <a:off x="4411489" y="1688089"/>
            <a:ext cx="330827" cy="329962"/>
            <a:chOff x="3599700" y="1954475"/>
            <a:chExt cx="296175" cy="295400"/>
          </a:xfrm>
        </p:grpSpPr>
        <p:sp>
          <p:nvSpPr>
            <p:cNvPr id="9280" name="Google Shape;9280;p5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55"/>
          <p:cNvGrpSpPr/>
          <p:nvPr/>
        </p:nvGrpSpPr>
        <p:grpSpPr>
          <a:xfrm>
            <a:off x="4412368" y="2080477"/>
            <a:ext cx="329068" cy="329068"/>
            <a:chOff x="3601275" y="2319150"/>
            <a:chExt cx="294600" cy="294600"/>
          </a:xfrm>
        </p:grpSpPr>
        <p:sp>
          <p:nvSpPr>
            <p:cNvPr id="9284" name="Google Shape;9284;p55"/>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55"/>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55"/>
          <p:cNvGrpSpPr/>
          <p:nvPr/>
        </p:nvGrpSpPr>
        <p:grpSpPr>
          <a:xfrm>
            <a:off x="6513741" y="1687670"/>
            <a:ext cx="310582" cy="330800"/>
            <a:chOff x="5421475" y="1945825"/>
            <a:chExt cx="278050" cy="296150"/>
          </a:xfrm>
        </p:grpSpPr>
        <p:sp>
          <p:nvSpPr>
            <p:cNvPr id="9288" name="Google Shape;9288;p55"/>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5"/>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6" name="Google Shape;9296;p55"/>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7" name="Google Shape;9297;p55"/>
          <p:cNvGrpSpPr/>
          <p:nvPr/>
        </p:nvGrpSpPr>
        <p:grpSpPr>
          <a:xfrm>
            <a:off x="6503185" y="2563914"/>
            <a:ext cx="331693" cy="212928"/>
            <a:chOff x="5411225" y="2726350"/>
            <a:chExt cx="296950" cy="190625"/>
          </a:xfrm>
        </p:grpSpPr>
        <p:sp>
          <p:nvSpPr>
            <p:cNvPr id="9298" name="Google Shape;9298;p55"/>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55"/>
          <p:cNvGrpSpPr/>
          <p:nvPr/>
        </p:nvGrpSpPr>
        <p:grpSpPr>
          <a:xfrm>
            <a:off x="7764197" y="1698574"/>
            <a:ext cx="332559" cy="308990"/>
            <a:chOff x="6524150" y="1938725"/>
            <a:chExt cx="297725" cy="276625"/>
          </a:xfrm>
        </p:grpSpPr>
        <p:sp>
          <p:nvSpPr>
            <p:cNvPr id="9301" name="Google Shape;9301;p55"/>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55"/>
          <p:cNvGrpSpPr/>
          <p:nvPr/>
        </p:nvGrpSpPr>
        <p:grpSpPr>
          <a:xfrm>
            <a:off x="2726867" y="1687656"/>
            <a:ext cx="331721" cy="330827"/>
            <a:chOff x="2141000" y="1954475"/>
            <a:chExt cx="296975" cy="296175"/>
          </a:xfrm>
        </p:grpSpPr>
        <p:sp>
          <p:nvSpPr>
            <p:cNvPr id="9306" name="Google Shape;9306;p55"/>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2720723" y="2079918"/>
            <a:ext cx="344008" cy="330185"/>
            <a:chOff x="2140225" y="2318650"/>
            <a:chExt cx="307975" cy="295600"/>
          </a:xfrm>
        </p:grpSpPr>
        <p:sp>
          <p:nvSpPr>
            <p:cNvPr id="9311" name="Google Shape;9311;p55"/>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55"/>
          <p:cNvGrpSpPr/>
          <p:nvPr/>
        </p:nvGrpSpPr>
        <p:grpSpPr>
          <a:xfrm>
            <a:off x="2725987" y="2504979"/>
            <a:ext cx="333480" cy="330800"/>
            <a:chOff x="2139425" y="2682250"/>
            <a:chExt cx="298550" cy="296150"/>
          </a:xfrm>
        </p:grpSpPr>
        <p:sp>
          <p:nvSpPr>
            <p:cNvPr id="9314" name="Google Shape;9314;p55"/>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55"/>
          <p:cNvGrpSpPr/>
          <p:nvPr/>
        </p:nvGrpSpPr>
        <p:grpSpPr>
          <a:xfrm>
            <a:off x="4823141" y="1727686"/>
            <a:ext cx="331721" cy="250767"/>
            <a:chOff x="3962775" y="1990700"/>
            <a:chExt cx="296975" cy="224500"/>
          </a:xfrm>
        </p:grpSpPr>
        <p:sp>
          <p:nvSpPr>
            <p:cNvPr id="9319" name="Google Shape;9319;p5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55"/>
          <p:cNvGrpSpPr/>
          <p:nvPr/>
        </p:nvGrpSpPr>
        <p:grpSpPr>
          <a:xfrm>
            <a:off x="4823588" y="2079597"/>
            <a:ext cx="330827" cy="330827"/>
            <a:chOff x="3963575" y="2317575"/>
            <a:chExt cx="296175" cy="296175"/>
          </a:xfrm>
        </p:grpSpPr>
        <p:sp>
          <p:nvSpPr>
            <p:cNvPr id="9324" name="Google Shape;9324;p5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5"/>
          <p:cNvGrpSpPr/>
          <p:nvPr/>
        </p:nvGrpSpPr>
        <p:grpSpPr>
          <a:xfrm>
            <a:off x="4823588" y="2505411"/>
            <a:ext cx="330827" cy="329934"/>
            <a:chOff x="3962775" y="2683025"/>
            <a:chExt cx="296175" cy="295375"/>
          </a:xfrm>
        </p:grpSpPr>
        <p:sp>
          <p:nvSpPr>
            <p:cNvPr id="9341" name="Google Shape;9341;p55"/>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4" name="Google Shape;9344;p55"/>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5" name="Google Shape;9345;p55"/>
          <p:cNvGrpSpPr/>
          <p:nvPr/>
        </p:nvGrpSpPr>
        <p:grpSpPr>
          <a:xfrm>
            <a:off x="6920069" y="2080044"/>
            <a:ext cx="329934" cy="329934"/>
            <a:chOff x="5775900" y="2308125"/>
            <a:chExt cx="295375" cy="295375"/>
          </a:xfrm>
        </p:grpSpPr>
        <p:sp>
          <p:nvSpPr>
            <p:cNvPr id="9346" name="Google Shape;9346;p55"/>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5"/>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5"/>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5"/>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55"/>
          <p:cNvGrpSpPr/>
          <p:nvPr/>
        </p:nvGrpSpPr>
        <p:grpSpPr>
          <a:xfrm>
            <a:off x="6939868" y="2504965"/>
            <a:ext cx="290336" cy="330827"/>
            <a:chOff x="5794025" y="2673575"/>
            <a:chExt cx="259925" cy="296175"/>
          </a:xfrm>
        </p:grpSpPr>
        <p:sp>
          <p:nvSpPr>
            <p:cNvPr id="9352" name="Google Shape;9352;p55"/>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55"/>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5" name="Google Shape;9355;p55"/>
          <p:cNvGrpSpPr/>
          <p:nvPr/>
        </p:nvGrpSpPr>
        <p:grpSpPr>
          <a:xfrm>
            <a:off x="1050280" y="3049892"/>
            <a:ext cx="332587" cy="329040"/>
            <a:chOff x="581525" y="3254850"/>
            <a:chExt cx="297750" cy="294575"/>
          </a:xfrm>
        </p:grpSpPr>
        <p:sp>
          <p:nvSpPr>
            <p:cNvPr id="9356" name="Google Shape;9356;p5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5"/>
          <p:cNvGrpSpPr/>
          <p:nvPr/>
        </p:nvGrpSpPr>
        <p:grpSpPr>
          <a:xfrm>
            <a:off x="1049401" y="3464690"/>
            <a:ext cx="334346" cy="332168"/>
            <a:chOff x="580725" y="3617925"/>
            <a:chExt cx="299325" cy="297375"/>
          </a:xfrm>
        </p:grpSpPr>
        <p:sp>
          <p:nvSpPr>
            <p:cNvPr id="9360" name="Google Shape;9360;p5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55"/>
          <p:cNvGrpSpPr/>
          <p:nvPr/>
        </p:nvGrpSpPr>
        <p:grpSpPr>
          <a:xfrm>
            <a:off x="1051160" y="3866308"/>
            <a:ext cx="330827" cy="330827"/>
            <a:chOff x="583100" y="3982600"/>
            <a:chExt cx="296175" cy="296175"/>
          </a:xfrm>
        </p:grpSpPr>
        <p:sp>
          <p:nvSpPr>
            <p:cNvPr id="9366" name="Google Shape;9366;p5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55"/>
          <p:cNvGrpSpPr/>
          <p:nvPr/>
        </p:nvGrpSpPr>
        <p:grpSpPr>
          <a:xfrm>
            <a:off x="3160998" y="3049655"/>
            <a:ext cx="290336" cy="329515"/>
            <a:chOff x="2423775" y="3226875"/>
            <a:chExt cx="259925" cy="295000"/>
          </a:xfrm>
        </p:grpSpPr>
        <p:sp>
          <p:nvSpPr>
            <p:cNvPr id="9374" name="Google Shape;9374;p5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55"/>
          <p:cNvGrpSpPr/>
          <p:nvPr/>
        </p:nvGrpSpPr>
        <p:grpSpPr>
          <a:xfrm>
            <a:off x="3139439" y="3466673"/>
            <a:ext cx="333452" cy="328203"/>
            <a:chOff x="2404875" y="3592725"/>
            <a:chExt cx="298525" cy="293825"/>
          </a:xfrm>
        </p:grpSpPr>
        <p:sp>
          <p:nvSpPr>
            <p:cNvPr id="9378" name="Google Shape;9378;p5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5"/>
          <p:cNvGrpSpPr/>
          <p:nvPr/>
        </p:nvGrpSpPr>
        <p:grpSpPr>
          <a:xfrm>
            <a:off x="3140319" y="3866754"/>
            <a:ext cx="331693" cy="329934"/>
            <a:chOff x="2404875" y="3955825"/>
            <a:chExt cx="296950" cy="295375"/>
          </a:xfrm>
        </p:grpSpPr>
        <p:sp>
          <p:nvSpPr>
            <p:cNvPr id="9382" name="Google Shape;9382;p5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5245063" y="3048999"/>
            <a:ext cx="329962" cy="330827"/>
            <a:chOff x="4263650" y="3235150"/>
            <a:chExt cx="295400" cy="296175"/>
          </a:xfrm>
        </p:grpSpPr>
        <p:sp>
          <p:nvSpPr>
            <p:cNvPr id="9387" name="Google Shape;9387;p5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5242871" y="3475916"/>
            <a:ext cx="334346" cy="309716"/>
            <a:chOff x="4266025" y="3609275"/>
            <a:chExt cx="299325" cy="277275"/>
          </a:xfrm>
        </p:grpSpPr>
        <p:sp>
          <p:nvSpPr>
            <p:cNvPr id="9393" name="Google Shape;9393;p5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55"/>
          <p:cNvGrpSpPr/>
          <p:nvPr/>
        </p:nvGrpSpPr>
        <p:grpSpPr>
          <a:xfrm>
            <a:off x="5243304" y="3866754"/>
            <a:ext cx="333480" cy="329934"/>
            <a:chOff x="4263650" y="3963700"/>
            <a:chExt cx="298550" cy="295375"/>
          </a:xfrm>
        </p:grpSpPr>
        <p:sp>
          <p:nvSpPr>
            <p:cNvPr id="9396" name="Google Shape;9396;p5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55"/>
          <p:cNvGrpSpPr/>
          <p:nvPr/>
        </p:nvGrpSpPr>
        <p:grpSpPr>
          <a:xfrm>
            <a:off x="7396351" y="3048999"/>
            <a:ext cx="213822" cy="330827"/>
            <a:chOff x="6164975" y="3211525"/>
            <a:chExt cx="191425" cy="296175"/>
          </a:xfrm>
        </p:grpSpPr>
        <p:sp>
          <p:nvSpPr>
            <p:cNvPr id="9404" name="Google Shape;9404;p5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55"/>
          <p:cNvGrpSpPr/>
          <p:nvPr/>
        </p:nvGrpSpPr>
        <p:grpSpPr>
          <a:xfrm>
            <a:off x="1470010" y="3049013"/>
            <a:ext cx="333480" cy="330800"/>
            <a:chOff x="946175" y="3253275"/>
            <a:chExt cx="298550" cy="296150"/>
          </a:xfrm>
        </p:grpSpPr>
        <p:sp>
          <p:nvSpPr>
            <p:cNvPr id="9412" name="Google Shape;9412;p5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55"/>
          <p:cNvGrpSpPr/>
          <p:nvPr/>
        </p:nvGrpSpPr>
        <p:grpSpPr>
          <a:xfrm>
            <a:off x="1470890" y="3466673"/>
            <a:ext cx="331721" cy="328203"/>
            <a:chOff x="946175" y="3619500"/>
            <a:chExt cx="296975" cy="293825"/>
          </a:xfrm>
        </p:grpSpPr>
        <p:sp>
          <p:nvSpPr>
            <p:cNvPr id="9418" name="Google Shape;9418;p5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5"/>
          <p:cNvGrpSpPr/>
          <p:nvPr/>
        </p:nvGrpSpPr>
        <p:grpSpPr>
          <a:xfrm>
            <a:off x="1470457" y="3865875"/>
            <a:ext cx="332587" cy="331693"/>
            <a:chOff x="944600" y="3981825"/>
            <a:chExt cx="297750" cy="296950"/>
          </a:xfrm>
        </p:grpSpPr>
        <p:sp>
          <p:nvSpPr>
            <p:cNvPr id="9425" name="Google Shape;9425;p5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55"/>
          <p:cNvGrpSpPr/>
          <p:nvPr/>
        </p:nvGrpSpPr>
        <p:grpSpPr>
          <a:xfrm>
            <a:off x="3565479" y="3049445"/>
            <a:ext cx="330827" cy="329934"/>
            <a:chOff x="2768750" y="3227275"/>
            <a:chExt cx="296175" cy="295375"/>
          </a:xfrm>
        </p:grpSpPr>
        <p:sp>
          <p:nvSpPr>
            <p:cNvPr id="9430" name="Google Shape;9430;p5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55"/>
          <p:cNvGrpSpPr/>
          <p:nvPr/>
        </p:nvGrpSpPr>
        <p:grpSpPr>
          <a:xfrm>
            <a:off x="3585277" y="3466072"/>
            <a:ext cx="291230" cy="329403"/>
            <a:chOff x="2786075" y="3591800"/>
            <a:chExt cx="260725" cy="294900"/>
          </a:xfrm>
        </p:grpSpPr>
        <p:sp>
          <p:nvSpPr>
            <p:cNvPr id="9439" name="Google Shape;9439;p5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55"/>
          <p:cNvGrpSpPr/>
          <p:nvPr/>
        </p:nvGrpSpPr>
        <p:grpSpPr>
          <a:xfrm>
            <a:off x="3623549" y="3866308"/>
            <a:ext cx="214687" cy="330827"/>
            <a:chOff x="2819150" y="3955025"/>
            <a:chExt cx="192200" cy="296175"/>
          </a:xfrm>
        </p:grpSpPr>
        <p:sp>
          <p:nvSpPr>
            <p:cNvPr id="9445" name="Google Shape;9445;p5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55"/>
          <p:cNvGrpSpPr/>
          <p:nvPr/>
        </p:nvGrpSpPr>
        <p:grpSpPr>
          <a:xfrm>
            <a:off x="5661947" y="3049878"/>
            <a:ext cx="329934" cy="329068"/>
            <a:chOff x="4629125" y="3235150"/>
            <a:chExt cx="295375" cy="294600"/>
          </a:xfrm>
        </p:grpSpPr>
        <p:sp>
          <p:nvSpPr>
            <p:cNvPr id="9450" name="Google Shape;9450;p5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5"/>
          <p:cNvGrpSpPr/>
          <p:nvPr/>
        </p:nvGrpSpPr>
        <p:grpSpPr>
          <a:xfrm>
            <a:off x="5661933" y="3465807"/>
            <a:ext cx="329962" cy="329934"/>
            <a:chOff x="4628325" y="3599825"/>
            <a:chExt cx="295400" cy="295375"/>
          </a:xfrm>
        </p:grpSpPr>
        <p:sp>
          <p:nvSpPr>
            <p:cNvPr id="9456" name="Google Shape;9456;p5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5"/>
          <p:cNvGrpSpPr/>
          <p:nvPr/>
        </p:nvGrpSpPr>
        <p:grpSpPr>
          <a:xfrm>
            <a:off x="5681732" y="3866308"/>
            <a:ext cx="290364" cy="330827"/>
            <a:chOff x="4645650" y="3962900"/>
            <a:chExt cx="259950" cy="296175"/>
          </a:xfrm>
        </p:grpSpPr>
        <p:sp>
          <p:nvSpPr>
            <p:cNvPr id="9469" name="Google Shape;9469;p5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5"/>
          <p:cNvGrpSpPr/>
          <p:nvPr/>
        </p:nvGrpSpPr>
        <p:grpSpPr>
          <a:xfrm>
            <a:off x="7338295" y="3466254"/>
            <a:ext cx="329934" cy="329040"/>
            <a:chOff x="6143725" y="3582500"/>
            <a:chExt cx="295375" cy="294575"/>
          </a:xfrm>
        </p:grpSpPr>
        <p:sp>
          <p:nvSpPr>
            <p:cNvPr id="9476" name="Google Shape;9476;p5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55"/>
          <p:cNvGrpSpPr/>
          <p:nvPr/>
        </p:nvGrpSpPr>
        <p:grpSpPr>
          <a:xfrm>
            <a:off x="1890873" y="3049013"/>
            <a:ext cx="331693" cy="330800"/>
            <a:chOff x="1310075" y="3253275"/>
            <a:chExt cx="296950" cy="296150"/>
          </a:xfrm>
        </p:grpSpPr>
        <p:sp>
          <p:nvSpPr>
            <p:cNvPr id="9484" name="Google Shape;9484;p5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7" name="Google Shape;9487;p55"/>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8" name="Google Shape;9488;p55"/>
          <p:cNvGrpSpPr/>
          <p:nvPr/>
        </p:nvGrpSpPr>
        <p:grpSpPr>
          <a:xfrm>
            <a:off x="1890427" y="3865554"/>
            <a:ext cx="332587" cy="332335"/>
            <a:chOff x="1310075" y="3980250"/>
            <a:chExt cx="297750" cy="297525"/>
          </a:xfrm>
        </p:grpSpPr>
        <p:sp>
          <p:nvSpPr>
            <p:cNvPr id="9489" name="Google Shape;9489;p5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5"/>
          <p:cNvGrpSpPr/>
          <p:nvPr/>
        </p:nvGrpSpPr>
        <p:grpSpPr>
          <a:xfrm>
            <a:off x="4030669" y="3049445"/>
            <a:ext cx="251660" cy="329934"/>
            <a:chOff x="3167275" y="3227275"/>
            <a:chExt cx="225300" cy="295375"/>
          </a:xfrm>
        </p:grpSpPr>
        <p:sp>
          <p:nvSpPr>
            <p:cNvPr id="9494" name="Google Shape;9494;p5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9" name="Google Shape;9499;p55"/>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55"/>
          <p:cNvGrpSpPr/>
          <p:nvPr/>
        </p:nvGrpSpPr>
        <p:grpSpPr>
          <a:xfrm>
            <a:off x="3990205" y="3866740"/>
            <a:ext cx="332587" cy="329962"/>
            <a:chOff x="3133425" y="3955025"/>
            <a:chExt cx="297750" cy="295400"/>
          </a:xfrm>
        </p:grpSpPr>
        <p:sp>
          <p:nvSpPr>
            <p:cNvPr id="9501" name="Google Shape;9501;p5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55"/>
          <p:cNvGrpSpPr/>
          <p:nvPr/>
        </p:nvGrpSpPr>
        <p:grpSpPr>
          <a:xfrm>
            <a:off x="6081903" y="3048412"/>
            <a:ext cx="330827" cy="332000"/>
            <a:chOff x="4991425" y="3234750"/>
            <a:chExt cx="296175" cy="297225"/>
          </a:xfrm>
        </p:grpSpPr>
        <p:sp>
          <p:nvSpPr>
            <p:cNvPr id="9505" name="Google Shape;9505;p5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5"/>
          <p:cNvGrpSpPr/>
          <p:nvPr/>
        </p:nvGrpSpPr>
        <p:grpSpPr>
          <a:xfrm>
            <a:off x="6081903" y="3485159"/>
            <a:ext cx="330827" cy="291230"/>
            <a:chOff x="4991425" y="3617150"/>
            <a:chExt cx="296175" cy="260725"/>
          </a:xfrm>
        </p:grpSpPr>
        <p:sp>
          <p:nvSpPr>
            <p:cNvPr id="9512" name="Google Shape;9512;p5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5"/>
          <p:cNvGrpSpPr/>
          <p:nvPr/>
        </p:nvGrpSpPr>
        <p:grpSpPr>
          <a:xfrm>
            <a:off x="6154927" y="3866740"/>
            <a:ext cx="184780" cy="329962"/>
            <a:chOff x="5056800" y="3962900"/>
            <a:chExt cx="165425" cy="295400"/>
          </a:xfrm>
        </p:grpSpPr>
        <p:sp>
          <p:nvSpPr>
            <p:cNvPr id="9520" name="Google Shape;9520;p5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5"/>
          <p:cNvGrpSpPr/>
          <p:nvPr/>
        </p:nvGrpSpPr>
        <p:grpSpPr>
          <a:xfrm>
            <a:off x="7337415" y="3866754"/>
            <a:ext cx="331693" cy="329934"/>
            <a:chOff x="6168925" y="3936925"/>
            <a:chExt cx="296950" cy="295375"/>
          </a:xfrm>
        </p:grpSpPr>
        <p:sp>
          <p:nvSpPr>
            <p:cNvPr id="9524" name="Google Shape;9524;p5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55"/>
          <p:cNvGrpSpPr/>
          <p:nvPr/>
        </p:nvGrpSpPr>
        <p:grpSpPr>
          <a:xfrm>
            <a:off x="2310396" y="3049446"/>
            <a:ext cx="329040" cy="329934"/>
            <a:chOff x="1674750" y="3254050"/>
            <a:chExt cx="294575" cy="295375"/>
          </a:xfrm>
        </p:grpSpPr>
        <p:sp>
          <p:nvSpPr>
            <p:cNvPr id="9531" name="Google Shape;9531;p5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5"/>
          <p:cNvGrpSpPr/>
          <p:nvPr/>
        </p:nvGrpSpPr>
        <p:grpSpPr>
          <a:xfrm>
            <a:off x="2324024" y="3465807"/>
            <a:ext cx="301785" cy="329934"/>
            <a:chOff x="1687350" y="3618725"/>
            <a:chExt cx="270175" cy="295375"/>
          </a:xfrm>
        </p:grpSpPr>
        <p:sp>
          <p:nvSpPr>
            <p:cNvPr id="9535" name="Google Shape;9535;p5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55"/>
          <p:cNvGrpSpPr/>
          <p:nvPr/>
        </p:nvGrpSpPr>
        <p:grpSpPr>
          <a:xfrm>
            <a:off x="2308623" y="3866754"/>
            <a:ext cx="332587" cy="329934"/>
            <a:chOff x="1672375" y="3982600"/>
            <a:chExt cx="297750" cy="295375"/>
          </a:xfrm>
        </p:grpSpPr>
        <p:sp>
          <p:nvSpPr>
            <p:cNvPr id="9539" name="Google Shape;9539;p5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55"/>
          <p:cNvGrpSpPr/>
          <p:nvPr/>
        </p:nvGrpSpPr>
        <p:grpSpPr>
          <a:xfrm>
            <a:off x="4411488" y="3048999"/>
            <a:ext cx="330827" cy="330827"/>
            <a:chOff x="3497300" y="3227275"/>
            <a:chExt cx="296175" cy="296175"/>
          </a:xfrm>
        </p:grpSpPr>
        <p:sp>
          <p:nvSpPr>
            <p:cNvPr id="9543" name="Google Shape;9543;p5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5"/>
          <p:cNvGrpSpPr/>
          <p:nvPr/>
        </p:nvGrpSpPr>
        <p:grpSpPr>
          <a:xfrm>
            <a:off x="4411934" y="3466687"/>
            <a:ext cx="329934" cy="328175"/>
            <a:chOff x="3497300" y="3591950"/>
            <a:chExt cx="295375" cy="293800"/>
          </a:xfrm>
        </p:grpSpPr>
        <p:sp>
          <p:nvSpPr>
            <p:cNvPr id="9552" name="Google Shape;9552;p5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55"/>
          <p:cNvGrpSpPr/>
          <p:nvPr/>
        </p:nvGrpSpPr>
        <p:grpSpPr>
          <a:xfrm>
            <a:off x="4411934" y="3866740"/>
            <a:ext cx="329934" cy="329962"/>
            <a:chOff x="3497300" y="3955025"/>
            <a:chExt cx="295375" cy="295400"/>
          </a:xfrm>
        </p:grpSpPr>
        <p:sp>
          <p:nvSpPr>
            <p:cNvPr id="9561" name="Google Shape;9561;p5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55"/>
          <p:cNvGrpSpPr/>
          <p:nvPr/>
        </p:nvGrpSpPr>
        <p:grpSpPr>
          <a:xfrm>
            <a:off x="6514173" y="3049683"/>
            <a:ext cx="309716" cy="329459"/>
            <a:chOff x="5364750" y="3235150"/>
            <a:chExt cx="277275" cy="294950"/>
          </a:xfrm>
        </p:grpSpPr>
        <p:sp>
          <p:nvSpPr>
            <p:cNvPr id="9565" name="Google Shape;9565;p5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55"/>
          <p:cNvGrpSpPr/>
          <p:nvPr/>
        </p:nvGrpSpPr>
        <p:grpSpPr>
          <a:xfrm>
            <a:off x="6503171" y="3464481"/>
            <a:ext cx="331721" cy="332587"/>
            <a:chOff x="5355300" y="3598250"/>
            <a:chExt cx="296975" cy="297750"/>
          </a:xfrm>
        </p:grpSpPr>
        <p:sp>
          <p:nvSpPr>
            <p:cNvPr id="9574" name="Google Shape;9574;p5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55"/>
          <p:cNvGrpSpPr/>
          <p:nvPr/>
        </p:nvGrpSpPr>
        <p:grpSpPr>
          <a:xfrm>
            <a:off x="6507136" y="3924810"/>
            <a:ext cx="323790" cy="213822"/>
            <a:chOff x="5358450" y="4015675"/>
            <a:chExt cx="289875" cy="191425"/>
          </a:xfrm>
        </p:grpSpPr>
        <p:sp>
          <p:nvSpPr>
            <p:cNvPr id="9583" name="Google Shape;9583;p5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55"/>
          <p:cNvGrpSpPr/>
          <p:nvPr/>
        </p:nvGrpSpPr>
        <p:grpSpPr>
          <a:xfrm>
            <a:off x="7764616" y="3060629"/>
            <a:ext cx="331721" cy="307566"/>
            <a:chOff x="6543825" y="3202075"/>
            <a:chExt cx="296975" cy="275350"/>
          </a:xfrm>
        </p:grpSpPr>
        <p:sp>
          <p:nvSpPr>
            <p:cNvPr id="9588" name="Google Shape;9588;p5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55"/>
          <p:cNvGrpSpPr/>
          <p:nvPr/>
        </p:nvGrpSpPr>
        <p:grpSpPr>
          <a:xfrm>
            <a:off x="2727312" y="3048999"/>
            <a:ext cx="330827" cy="330827"/>
            <a:chOff x="2037825" y="3254050"/>
            <a:chExt cx="296175" cy="296175"/>
          </a:xfrm>
        </p:grpSpPr>
        <p:sp>
          <p:nvSpPr>
            <p:cNvPr id="9596" name="Google Shape;9596;p5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55"/>
          <p:cNvGrpSpPr/>
          <p:nvPr/>
        </p:nvGrpSpPr>
        <p:grpSpPr>
          <a:xfrm>
            <a:off x="2725553" y="3465905"/>
            <a:ext cx="334346" cy="329738"/>
            <a:chOff x="2034675" y="3617925"/>
            <a:chExt cx="299325" cy="295200"/>
          </a:xfrm>
        </p:grpSpPr>
        <p:sp>
          <p:nvSpPr>
            <p:cNvPr id="9603" name="Google Shape;9603;p5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5"/>
          <p:cNvGrpSpPr/>
          <p:nvPr/>
        </p:nvGrpSpPr>
        <p:grpSpPr>
          <a:xfrm>
            <a:off x="2727312" y="3866754"/>
            <a:ext cx="330827" cy="329934"/>
            <a:chOff x="2037825" y="3981825"/>
            <a:chExt cx="296175" cy="295375"/>
          </a:xfrm>
        </p:grpSpPr>
        <p:sp>
          <p:nvSpPr>
            <p:cNvPr id="9609" name="Google Shape;9609;p5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55"/>
          <p:cNvGrpSpPr/>
          <p:nvPr/>
        </p:nvGrpSpPr>
        <p:grpSpPr>
          <a:xfrm>
            <a:off x="4823587" y="3079353"/>
            <a:ext cx="330827" cy="270119"/>
            <a:chOff x="3860400" y="3254050"/>
            <a:chExt cx="296175" cy="241825"/>
          </a:xfrm>
        </p:grpSpPr>
        <p:sp>
          <p:nvSpPr>
            <p:cNvPr id="9613" name="Google Shape;9613;p5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55"/>
          <p:cNvGrpSpPr/>
          <p:nvPr/>
        </p:nvGrpSpPr>
        <p:grpSpPr>
          <a:xfrm>
            <a:off x="4823140" y="3465360"/>
            <a:ext cx="331721" cy="330827"/>
            <a:chOff x="3859600" y="3591950"/>
            <a:chExt cx="296975" cy="296175"/>
          </a:xfrm>
        </p:grpSpPr>
        <p:sp>
          <p:nvSpPr>
            <p:cNvPr id="9621" name="Google Shape;9621;p5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55"/>
          <p:cNvGrpSpPr/>
          <p:nvPr/>
        </p:nvGrpSpPr>
        <p:grpSpPr>
          <a:xfrm>
            <a:off x="4823587" y="3866308"/>
            <a:ext cx="330827" cy="330827"/>
            <a:chOff x="3860400" y="3955025"/>
            <a:chExt cx="296175" cy="296175"/>
          </a:xfrm>
        </p:grpSpPr>
        <p:sp>
          <p:nvSpPr>
            <p:cNvPr id="9625" name="Google Shape;9625;p5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55"/>
          <p:cNvGrpSpPr/>
          <p:nvPr/>
        </p:nvGrpSpPr>
        <p:grpSpPr>
          <a:xfrm>
            <a:off x="6916983" y="3049445"/>
            <a:ext cx="336105" cy="329934"/>
            <a:chOff x="5716825" y="3235950"/>
            <a:chExt cx="300900" cy="295375"/>
          </a:xfrm>
        </p:grpSpPr>
        <p:sp>
          <p:nvSpPr>
            <p:cNvPr id="9631" name="Google Shape;9631;p5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55"/>
          <p:cNvGrpSpPr/>
          <p:nvPr/>
        </p:nvGrpSpPr>
        <p:grpSpPr>
          <a:xfrm>
            <a:off x="6929298" y="3475916"/>
            <a:ext cx="311475" cy="309716"/>
            <a:chOff x="5727850" y="3609275"/>
            <a:chExt cx="278850" cy="277275"/>
          </a:xfrm>
        </p:grpSpPr>
        <p:sp>
          <p:nvSpPr>
            <p:cNvPr id="9636" name="Google Shape;9636;p5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55"/>
          <p:cNvGrpSpPr/>
          <p:nvPr/>
        </p:nvGrpSpPr>
        <p:grpSpPr>
          <a:xfrm>
            <a:off x="6939868" y="3866754"/>
            <a:ext cx="290336" cy="329934"/>
            <a:chOff x="5736525" y="3963700"/>
            <a:chExt cx="259925" cy="295375"/>
          </a:xfrm>
        </p:grpSpPr>
        <p:sp>
          <p:nvSpPr>
            <p:cNvPr id="9642" name="Google Shape;9642;p5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55"/>
          <p:cNvGrpSpPr/>
          <p:nvPr/>
        </p:nvGrpSpPr>
        <p:grpSpPr>
          <a:xfrm>
            <a:off x="7764616" y="3465360"/>
            <a:ext cx="331721" cy="330827"/>
            <a:chOff x="6553275" y="3604550"/>
            <a:chExt cx="296975" cy="296175"/>
          </a:xfrm>
        </p:grpSpPr>
        <p:sp>
          <p:nvSpPr>
            <p:cNvPr id="9650" name="Google Shape;9650;p5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프로젝트 개요</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err="1">
                <a:solidFill>
                  <a:srgbClr val="05213A"/>
                </a:solidFill>
                <a:latin typeface="나눔스퀘어 Bold" panose="020B0600000101010101" pitchFamily="50" charset="-127"/>
                <a:ea typeface="나눔스퀘어 Bold" panose="020B0600000101010101" pitchFamily="50" charset="-127"/>
              </a:rPr>
              <a:t>웹크롤링</a:t>
            </a:r>
            <a:r>
              <a:rPr lang="ko-KR" altLang="en-US" sz="800" dirty="0">
                <a:solidFill>
                  <a:srgbClr val="05213A"/>
                </a:solidFill>
                <a:latin typeface="나눔스퀘어 Bold" panose="020B0600000101010101" pitchFamily="50" charset="-127"/>
                <a:ea typeface="나눔스퀘어 Bold" panose="020B0600000101010101" pitchFamily="50" charset="-127"/>
              </a:rPr>
              <a:t> 데이터의 </a:t>
            </a:r>
            <a:r>
              <a:rPr lang="ko-KR" altLang="en-US" sz="800" dirty="0" err="1">
                <a:solidFill>
                  <a:srgbClr val="05213A"/>
                </a:solidFill>
                <a:latin typeface="나눔스퀘어 Bold" panose="020B0600000101010101" pitchFamily="50" charset="-127"/>
                <a:ea typeface="나눔스퀘어 Bold" panose="020B0600000101010101" pitchFamily="50" charset="-127"/>
              </a:rPr>
              <a:t>딥러닝</a:t>
            </a:r>
            <a:r>
              <a:rPr lang="ko-KR" altLang="en-US" sz="800" dirty="0">
                <a:solidFill>
                  <a:srgbClr val="05213A"/>
                </a:solidFill>
                <a:latin typeface="나눔스퀘어 Bold" panose="020B0600000101010101" pitchFamily="50" charset="-127"/>
                <a:ea typeface="나눔스퀘어 Bold" panose="020B0600000101010101" pitchFamily="50" charset="-127"/>
              </a:rPr>
              <a:t> </a:t>
            </a:r>
            <a:r>
              <a:rPr lang="ko-KR" altLang="en-US" sz="800" dirty="0" err="1">
                <a:solidFill>
                  <a:srgbClr val="05213A"/>
                </a:solidFill>
                <a:latin typeface="나눔스퀘어 Bold" panose="020B0600000101010101" pitchFamily="50" charset="-127"/>
                <a:ea typeface="나눔스퀘어 Bold" panose="020B0600000101010101" pitchFamily="50" charset="-127"/>
              </a:rPr>
              <a:t>예측를</a:t>
            </a:r>
            <a:r>
              <a:rPr lang="ko-KR" altLang="en-US" sz="800" dirty="0">
                <a:solidFill>
                  <a:srgbClr val="05213A"/>
                </a:solidFill>
                <a:latin typeface="나눔스퀘어 Bold" panose="020B0600000101010101" pitchFamily="50" charset="-127"/>
                <a:ea typeface="나눔스퀘어 Bold" panose="020B0600000101010101" pitchFamily="50" charset="-127"/>
              </a:rPr>
              <a:t> 활용한 </a:t>
            </a:r>
            <a:r>
              <a:rPr lang="ko-KR" altLang="en-US" sz="800" dirty="0" smtClean="0">
                <a:solidFill>
                  <a:srgbClr val="05213A"/>
                </a:solidFill>
                <a:latin typeface="나눔스퀘어 Bold" panose="020B0600000101010101" pitchFamily="50" charset="-127"/>
                <a:ea typeface="나눔스퀘어 Bold" panose="020B0600000101010101" pitchFamily="50" charset="-127"/>
              </a:rPr>
              <a:t>결과 </a:t>
            </a:r>
            <a:r>
              <a:rPr lang="ko-KR" altLang="en-US" sz="800" dirty="0">
                <a:solidFill>
                  <a:srgbClr val="05213A"/>
                </a:solidFill>
                <a:latin typeface="나눔스퀘어 Bold" panose="020B0600000101010101" pitchFamily="50" charset="-127"/>
                <a:ea typeface="나눔스퀘어 Bold" panose="020B0600000101010101" pitchFamily="50" charset="-127"/>
              </a:rPr>
              <a:t>예측</a:t>
            </a:r>
          </a:p>
        </p:txBody>
      </p:sp>
      <p:sp>
        <p:nvSpPr>
          <p:cNvPr id="7" name="직사각형 6"/>
          <p:cNvSpPr/>
          <p:nvPr/>
        </p:nvSpPr>
        <p:spPr>
          <a:xfrm>
            <a:off x="1559406" y="3432192"/>
            <a:ext cx="1795686" cy="1138773"/>
          </a:xfrm>
          <a:prstGeom prst="rect">
            <a:avLst/>
          </a:prstGeom>
        </p:spPr>
        <p:txBody>
          <a:bodyPr wrap="square">
            <a:spAutoFit/>
          </a:bodyPr>
          <a:lstStyle/>
          <a:p>
            <a:pPr marL="171450" lvl="1" indent="-171450">
              <a:spcAft>
                <a:spcPts val="600"/>
              </a:spcAft>
              <a:buClr>
                <a:schemeClr val="accent5">
                  <a:lumMod val="60000"/>
                  <a:lumOff val="40000"/>
                </a:schemeClr>
              </a:buClr>
              <a:buFont typeface="Arial" panose="020B0604020202020204" pitchFamily="34" charset="0"/>
              <a:buChar char="•"/>
            </a:pPr>
            <a:r>
              <a:rPr lang="ko-KR" altLang="en-US" sz="900" dirty="0">
                <a:solidFill>
                  <a:schemeClr val="bg1"/>
                </a:solidFill>
                <a:latin typeface="나눔스퀘어" panose="020B0600000101010101" pitchFamily="50" charset="-127"/>
                <a:ea typeface="나눔스퀘어" panose="020B0600000101010101" pitchFamily="50" charset="-127"/>
              </a:rPr>
              <a:t>뉴스</a:t>
            </a:r>
            <a:r>
              <a:rPr lang="en-US" altLang="ko-KR" sz="900" dirty="0">
                <a:solidFill>
                  <a:schemeClr val="bg1"/>
                </a:solidFill>
                <a:latin typeface="나눔스퀘어" panose="020B0600000101010101" pitchFamily="50" charset="-127"/>
                <a:ea typeface="나눔스퀘어" panose="020B0600000101010101" pitchFamily="50" charset="-127"/>
              </a:rPr>
              <a:t>, SNS, </a:t>
            </a:r>
            <a:r>
              <a:rPr lang="ko-KR" altLang="en-US" sz="900" dirty="0">
                <a:solidFill>
                  <a:schemeClr val="bg1"/>
                </a:solidFill>
                <a:latin typeface="나눔스퀘어" panose="020B0600000101010101" pitchFamily="50" charset="-127"/>
                <a:ea typeface="나눔스퀘어" panose="020B0600000101010101" pitchFamily="50" charset="-127"/>
              </a:rPr>
              <a:t>유튜브</a:t>
            </a:r>
            <a:r>
              <a:rPr lang="en-US" altLang="ko-KR" sz="900" dirty="0">
                <a:solidFill>
                  <a:schemeClr val="bg1"/>
                </a:solidFill>
                <a:latin typeface="나눔스퀘어" panose="020B0600000101010101" pitchFamily="50" charset="-127"/>
                <a:ea typeface="나눔스퀘어" panose="020B0600000101010101" pitchFamily="50" charset="-127"/>
              </a:rPr>
              <a:t>, </a:t>
            </a:r>
            <a:r>
              <a:rPr lang="ko-KR" altLang="en-US" sz="900" dirty="0">
                <a:solidFill>
                  <a:schemeClr val="bg1"/>
                </a:solidFill>
                <a:latin typeface="나눔스퀘어" panose="020B0600000101010101" pitchFamily="50" charset="-127"/>
                <a:ea typeface="나눔스퀘어" panose="020B0600000101010101" pitchFamily="50" charset="-127"/>
              </a:rPr>
              <a:t>검색엔진 </a:t>
            </a:r>
            <a:r>
              <a:rPr lang="ko-KR" altLang="en-US" sz="900" dirty="0" err="1">
                <a:solidFill>
                  <a:schemeClr val="bg1"/>
                </a:solidFill>
                <a:latin typeface="나눔스퀘어" panose="020B0600000101010101" pitchFamily="50" charset="-127"/>
                <a:ea typeface="나눔스퀘어" panose="020B0600000101010101" pitchFamily="50" charset="-127"/>
              </a:rPr>
              <a:t>검색량</a:t>
            </a:r>
            <a:r>
              <a:rPr lang="ko-KR" altLang="en-US" sz="900" dirty="0">
                <a:solidFill>
                  <a:schemeClr val="bg1"/>
                </a:solidFill>
                <a:latin typeface="나눔스퀘어" panose="020B0600000101010101" pitchFamily="50" charset="-127"/>
                <a:ea typeface="나눔스퀘어" panose="020B0600000101010101" pitchFamily="50" charset="-127"/>
              </a:rPr>
              <a:t> 등을 </a:t>
            </a:r>
            <a:r>
              <a:rPr lang="ko-KR" altLang="en-US" sz="900" dirty="0" err="1">
                <a:solidFill>
                  <a:schemeClr val="bg1"/>
                </a:solidFill>
                <a:latin typeface="나눔스퀘어" panose="020B0600000101010101" pitchFamily="50" charset="-127"/>
                <a:ea typeface="나눔스퀘어" panose="020B0600000101010101" pitchFamily="50" charset="-127"/>
              </a:rPr>
              <a:t>웹크롤링해</a:t>
            </a:r>
            <a:r>
              <a:rPr lang="ko-KR" altLang="en-US" sz="900" dirty="0">
                <a:solidFill>
                  <a:schemeClr val="bg1"/>
                </a:solidFill>
                <a:latin typeface="나눔스퀘어" panose="020B0600000101010101" pitchFamily="50" charset="-127"/>
                <a:ea typeface="나눔스퀘어" panose="020B0600000101010101" pitchFamily="50" charset="-127"/>
              </a:rPr>
              <a:t> 데이터를 수집하고 분석</a:t>
            </a:r>
            <a:endParaRPr lang="en-US" altLang="ko-KR" sz="900" dirty="0">
              <a:solidFill>
                <a:schemeClr val="bg1"/>
              </a:solidFill>
              <a:latin typeface="나눔스퀘어" panose="020B0600000101010101" pitchFamily="50" charset="-127"/>
              <a:ea typeface="나눔스퀘어" panose="020B0600000101010101" pitchFamily="50" charset="-127"/>
            </a:endParaRPr>
          </a:p>
          <a:p>
            <a:pPr marL="171450" lvl="1" indent="-171450">
              <a:spcAft>
                <a:spcPts val="600"/>
              </a:spcAft>
              <a:buClr>
                <a:schemeClr val="accent5">
                  <a:lumMod val="60000"/>
                  <a:lumOff val="40000"/>
                </a:schemeClr>
              </a:buClr>
              <a:buFont typeface="Arial" panose="020B0604020202020204" pitchFamily="34" charset="0"/>
              <a:buChar char="•"/>
            </a:pPr>
            <a:r>
              <a:rPr lang="ko-KR" altLang="en-US" sz="900" dirty="0">
                <a:solidFill>
                  <a:schemeClr val="bg1"/>
                </a:solidFill>
                <a:latin typeface="나눔스퀘어" panose="020B0600000101010101" pitchFamily="50" charset="-127"/>
                <a:ea typeface="나눔스퀘어" panose="020B0600000101010101" pitchFamily="50" charset="-127"/>
              </a:rPr>
              <a:t>연예인에 대한 </a:t>
            </a:r>
            <a:r>
              <a:rPr lang="ko-KR" altLang="en-US" sz="900" dirty="0" err="1">
                <a:solidFill>
                  <a:schemeClr val="bg1"/>
                </a:solidFill>
                <a:latin typeface="나눔스퀘어" panose="020B0600000101010101" pitchFamily="50" charset="-127"/>
                <a:ea typeface="나눔스퀘어" panose="020B0600000101010101" pitchFamily="50" charset="-127"/>
              </a:rPr>
              <a:t>인기도를</a:t>
            </a:r>
            <a:r>
              <a:rPr lang="ko-KR" altLang="en-US" sz="900" dirty="0">
                <a:solidFill>
                  <a:schemeClr val="bg1"/>
                </a:solidFill>
                <a:latin typeface="나눔스퀘어" panose="020B0600000101010101" pitchFamily="50" charset="-127"/>
                <a:ea typeface="나눔스퀘어" panose="020B0600000101010101" pitchFamily="50" charset="-127"/>
              </a:rPr>
              <a:t> 서비스하고 향후 </a:t>
            </a:r>
            <a:r>
              <a:rPr lang="ko-KR" altLang="en-US" sz="900" dirty="0" err="1">
                <a:solidFill>
                  <a:schemeClr val="bg1"/>
                </a:solidFill>
                <a:latin typeface="나눔스퀘어" panose="020B0600000101010101" pitchFamily="50" charset="-127"/>
                <a:ea typeface="나눔스퀘어" panose="020B0600000101010101" pitchFamily="50" charset="-127"/>
              </a:rPr>
              <a:t>인기도를</a:t>
            </a:r>
            <a:r>
              <a:rPr lang="ko-KR" altLang="en-US" sz="900" dirty="0">
                <a:solidFill>
                  <a:schemeClr val="bg1"/>
                </a:solidFill>
                <a:latin typeface="나눔스퀘어" panose="020B0600000101010101" pitchFamily="50" charset="-127"/>
                <a:ea typeface="나눔스퀘어" panose="020B0600000101010101" pitchFamily="50" charset="-127"/>
              </a:rPr>
              <a:t> 예측해 보는 모델을 </a:t>
            </a:r>
            <a:r>
              <a:rPr lang="ko-KR" altLang="en-US" sz="900" dirty="0" err="1">
                <a:solidFill>
                  <a:schemeClr val="bg1"/>
                </a:solidFill>
                <a:latin typeface="나눔스퀘어" panose="020B0600000101010101" pitchFamily="50" charset="-127"/>
                <a:ea typeface="나눔스퀘어" panose="020B0600000101010101" pitchFamily="50" charset="-127"/>
              </a:rPr>
              <a:t>딥러닝</a:t>
            </a:r>
            <a:r>
              <a:rPr lang="ko-KR" altLang="en-US" sz="900" dirty="0">
                <a:solidFill>
                  <a:schemeClr val="bg1"/>
                </a:solidFill>
                <a:latin typeface="나눔스퀘어" panose="020B0600000101010101" pitchFamily="50" charset="-127"/>
                <a:ea typeface="나눔스퀘어" panose="020B0600000101010101" pitchFamily="50" charset="-127"/>
              </a:rPr>
              <a:t> 기법을 이용해 웹 서비스</a:t>
            </a:r>
            <a:endParaRPr lang="en-US" altLang="ko-KR" sz="900" dirty="0">
              <a:solidFill>
                <a:schemeClr val="bg1"/>
              </a:solidFill>
              <a:latin typeface="나눔스퀘어" panose="020B0600000101010101" pitchFamily="50" charset="-127"/>
              <a:ea typeface="나눔스퀘어" panose="020B0600000101010101" pitchFamily="50" charset="-127"/>
            </a:endParaRPr>
          </a:p>
        </p:txBody>
      </p:sp>
      <p:sp>
        <p:nvSpPr>
          <p:cNvPr id="8" name="직사각형 7"/>
          <p:cNvSpPr/>
          <p:nvPr/>
        </p:nvSpPr>
        <p:spPr>
          <a:xfrm>
            <a:off x="3740892" y="3432192"/>
            <a:ext cx="1766134" cy="1292662"/>
          </a:xfrm>
          <a:prstGeom prst="rect">
            <a:avLst/>
          </a:prstGeom>
        </p:spPr>
        <p:txBody>
          <a:bodyPr wrap="square">
            <a:spAutoFit/>
          </a:bodyPr>
          <a:lstStyle/>
          <a:p>
            <a:pPr marL="171450" lvl="1" indent="-171450">
              <a:spcAft>
                <a:spcPts val="600"/>
              </a:spcAft>
              <a:buClr>
                <a:schemeClr val="accent5">
                  <a:lumMod val="60000"/>
                  <a:lumOff val="40000"/>
                </a:schemeClr>
              </a:buClr>
              <a:buFont typeface="Arial" panose="020B0604020202020204" pitchFamily="34" charset="0"/>
              <a:buChar char="•"/>
            </a:pPr>
            <a:r>
              <a:rPr lang="ko-KR" altLang="en-US" sz="900" dirty="0" err="1" smtClean="0">
                <a:solidFill>
                  <a:schemeClr val="bg1"/>
                </a:solidFill>
                <a:latin typeface="나눔스퀘어" panose="020B0600000101010101" pitchFamily="50" charset="-127"/>
                <a:ea typeface="나눔스퀘어" panose="020B0600000101010101" pitchFamily="50" charset="-127"/>
              </a:rPr>
              <a:t>웹스크래핑</a:t>
            </a:r>
            <a:r>
              <a:rPr lang="en-US" altLang="ko-KR" sz="900" dirty="0" smtClean="0">
                <a:solidFill>
                  <a:schemeClr val="bg1"/>
                </a:solidFill>
                <a:latin typeface="나눔스퀘어" panose="020B0600000101010101" pitchFamily="50" charset="-127"/>
                <a:ea typeface="나눔스퀘어" panose="020B0600000101010101" pitchFamily="50" charset="-127"/>
              </a:rPr>
              <a:t>,</a:t>
            </a:r>
            <a:r>
              <a:rPr lang="ko-KR" altLang="en-US" sz="900" dirty="0" err="1" smtClean="0">
                <a:solidFill>
                  <a:schemeClr val="bg1"/>
                </a:solidFill>
                <a:latin typeface="나눔스퀘어" panose="020B0600000101010101" pitchFamily="50" charset="-127"/>
                <a:ea typeface="나눔스퀘어" panose="020B0600000101010101" pitchFamily="50" charset="-127"/>
              </a:rPr>
              <a:t>크롤링</a:t>
            </a:r>
            <a:r>
              <a:rPr lang="ko-KR" altLang="en-US" sz="900" dirty="0" smtClean="0">
                <a:solidFill>
                  <a:schemeClr val="bg1"/>
                </a:solidFill>
                <a:latin typeface="나눔스퀘어" panose="020B0600000101010101" pitchFamily="50" charset="-127"/>
                <a:ea typeface="나눔스퀘어" panose="020B0600000101010101" pitchFamily="50" charset="-127"/>
              </a:rPr>
              <a:t> </a:t>
            </a:r>
            <a:r>
              <a:rPr lang="en-US" altLang="ko-KR" sz="900" dirty="0" smtClean="0">
                <a:solidFill>
                  <a:schemeClr val="bg1"/>
                </a:solidFill>
                <a:latin typeface="나눔스퀘어" panose="020B0600000101010101" pitchFamily="50" charset="-127"/>
                <a:ea typeface="나눔스퀘어" panose="020B0600000101010101" pitchFamily="50" charset="-127"/>
              </a:rPr>
              <a:t>: Selenium for Chrome</a:t>
            </a:r>
          </a:p>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smtClean="0">
                <a:solidFill>
                  <a:schemeClr val="bg1"/>
                </a:solidFill>
                <a:latin typeface="나눔스퀘어" panose="020B0600000101010101" pitchFamily="50" charset="-127"/>
                <a:ea typeface="나눔스퀘어" panose="020B0600000101010101" pitchFamily="50" charset="-127"/>
              </a:rPr>
              <a:t>LSTM, ensemble, </a:t>
            </a:r>
            <a:r>
              <a:rPr lang="en-US" altLang="ko-KR" sz="900" dirty="0" err="1" smtClean="0">
                <a:solidFill>
                  <a:schemeClr val="bg1"/>
                </a:solidFill>
                <a:latin typeface="나눔스퀘어" panose="020B0600000101010101" pitchFamily="50" charset="-127"/>
                <a:ea typeface="나눔스퀘어" panose="020B0600000101010101" pitchFamily="50" charset="-127"/>
              </a:rPr>
              <a:t>WordCloud</a:t>
            </a:r>
            <a:endParaRPr lang="en-US" altLang="ko-KR" sz="900" dirty="0" smtClean="0">
              <a:solidFill>
                <a:schemeClr val="bg1"/>
              </a:solidFill>
              <a:latin typeface="나눔스퀘어" panose="020B0600000101010101" pitchFamily="50" charset="-127"/>
              <a:ea typeface="나눔스퀘어" panose="020B0600000101010101" pitchFamily="50" charset="-127"/>
            </a:endParaRPr>
          </a:p>
          <a:p>
            <a:pPr marL="171450" lvl="1" indent="-171450">
              <a:spcAft>
                <a:spcPts val="600"/>
              </a:spcAft>
              <a:buClr>
                <a:schemeClr val="accent5">
                  <a:lumMod val="60000"/>
                  <a:lumOff val="40000"/>
                </a:schemeClr>
              </a:buClr>
              <a:buFont typeface="Arial" panose="020B0604020202020204" pitchFamily="34" charset="0"/>
              <a:buChar char="•"/>
            </a:pPr>
            <a:r>
              <a:rPr lang="ko-KR" altLang="en-US" sz="900" dirty="0" smtClean="0">
                <a:solidFill>
                  <a:schemeClr val="bg1"/>
                </a:solidFill>
                <a:latin typeface="나눔스퀘어" panose="020B0600000101010101" pitchFamily="50" charset="-127"/>
                <a:ea typeface="나눔스퀘어" panose="020B0600000101010101" pitchFamily="50" charset="-127"/>
              </a:rPr>
              <a:t>기반 </a:t>
            </a:r>
            <a:r>
              <a:rPr lang="en-US" altLang="ko-KR" sz="900" dirty="0" smtClean="0">
                <a:solidFill>
                  <a:schemeClr val="bg1"/>
                </a:solidFill>
                <a:latin typeface="나눔스퀘어" panose="020B0600000101010101" pitchFamily="50" charset="-127"/>
                <a:ea typeface="나눔스퀘어" panose="020B0600000101010101" pitchFamily="50" charset="-127"/>
              </a:rPr>
              <a:t>: Python, Django, MySQL, HTML5 </a:t>
            </a:r>
          </a:p>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smtClean="0">
                <a:solidFill>
                  <a:schemeClr val="bg1"/>
                </a:solidFill>
                <a:latin typeface="나눔스퀘어" panose="020B0600000101010101" pitchFamily="50" charset="-127"/>
                <a:ea typeface="나눔스퀘어" panose="020B0600000101010101" pitchFamily="50" charset="-127"/>
              </a:rPr>
              <a:t>Version Control : GitHub</a:t>
            </a:r>
            <a:endParaRPr lang="en-US" altLang="ko-KR" sz="900" dirty="0">
              <a:solidFill>
                <a:schemeClr val="bg1"/>
              </a:solidFill>
              <a:latin typeface="나눔스퀘어" panose="020B0600000101010101" pitchFamily="50" charset="-127"/>
              <a:ea typeface="나눔스퀘어" panose="020B0600000101010101" pitchFamily="50" charset="-127"/>
            </a:endParaRPr>
          </a:p>
        </p:txBody>
      </p:sp>
      <p:sp>
        <p:nvSpPr>
          <p:cNvPr id="9" name="직사각형 8"/>
          <p:cNvSpPr/>
          <p:nvPr/>
        </p:nvSpPr>
        <p:spPr>
          <a:xfrm>
            <a:off x="5959497" y="3432192"/>
            <a:ext cx="1575709" cy="369332"/>
          </a:xfrm>
          <a:prstGeom prst="rect">
            <a:avLst/>
          </a:prstGeom>
        </p:spPr>
        <p:txBody>
          <a:bodyPr wrap="square">
            <a:spAutoFit/>
          </a:bodyPr>
          <a:lstStyle/>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a:solidFill>
                  <a:schemeClr val="bg1"/>
                </a:solidFill>
                <a:latin typeface="나눔스퀘어" panose="020B0600000101010101" pitchFamily="50" charset="-127"/>
                <a:ea typeface="나눔스퀘어" panose="020B0600000101010101" pitchFamily="50" charset="-127"/>
              </a:rPr>
              <a:t>2019</a:t>
            </a:r>
            <a:r>
              <a:rPr lang="ko-KR" altLang="en-US" sz="900" dirty="0">
                <a:solidFill>
                  <a:schemeClr val="bg1"/>
                </a:solidFill>
                <a:latin typeface="나눔스퀘어" panose="020B0600000101010101" pitchFamily="50" charset="-127"/>
                <a:ea typeface="나눔스퀘어" panose="020B0600000101010101" pitchFamily="50" charset="-127"/>
              </a:rPr>
              <a:t>년 </a:t>
            </a:r>
            <a:r>
              <a:rPr lang="en-US" altLang="ko-KR" sz="900" dirty="0">
                <a:solidFill>
                  <a:schemeClr val="bg1"/>
                </a:solidFill>
                <a:latin typeface="나눔스퀘어" panose="020B0600000101010101" pitchFamily="50" charset="-127"/>
                <a:ea typeface="나눔스퀘어" panose="020B0600000101010101" pitchFamily="50" charset="-127"/>
              </a:rPr>
              <a:t>12</a:t>
            </a:r>
            <a:r>
              <a:rPr lang="ko-KR" altLang="en-US" sz="900" dirty="0">
                <a:solidFill>
                  <a:schemeClr val="bg1"/>
                </a:solidFill>
                <a:latin typeface="나눔스퀘어" panose="020B0600000101010101" pitchFamily="50" charset="-127"/>
                <a:ea typeface="나눔스퀘어" panose="020B0600000101010101" pitchFamily="50" charset="-127"/>
              </a:rPr>
              <a:t>월 </a:t>
            </a:r>
            <a:r>
              <a:rPr lang="en-US" altLang="ko-KR" sz="900" dirty="0">
                <a:solidFill>
                  <a:schemeClr val="bg1"/>
                </a:solidFill>
                <a:latin typeface="나눔스퀘어" panose="020B0600000101010101" pitchFamily="50" charset="-127"/>
                <a:ea typeface="나눔스퀘어" panose="020B0600000101010101" pitchFamily="50" charset="-127"/>
              </a:rPr>
              <a:t>19</a:t>
            </a:r>
            <a:r>
              <a:rPr lang="ko-KR" altLang="en-US" sz="900" dirty="0">
                <a:solidFill>
                  <a:schemeClr val="bg1"/>
                </a:solidFill>
                <a:latin typeface="나눔스퀘어" panose="020B0600000101010101" pitchFamily="50" charset="-127"/>
                <a:ea typeface="나눔스퀘어" panose="020B0600000101010101" pitchFamily="50" charset="-127"/>
              </a:rPr>
              <a:t>일 </a:t>
            </a:r>
            <a:r>
              <a:rPr lang="en-US" altLang="ko-KR" sz="900" dirty="0">
                <a:solidFill>
                  <a:schemeClr val="bg1"/>
                </a:solidFill>
                <a:latin typeface="나눔스퀘어" panose="020B0600000101010101" pitchFamily="50" charset="-127"/>
                <a:ea typeface="나눔스퀘어" panose="020B0600000101010101" pitchFamily="50" charset="-127"/>
              </a:rPr>
              <a:t>~ 2020</a:t>
            </a:r>
            <a:r>
              <a:rPr lang="ko-KR" altLang="en-US" sz="900" dirty="0">
                <a:solidFill>
                  <a:schemeClr val="bg1"/>
                </a:solidFill>
                <a:latin typeface="나눔스퀘어" panose="020B0600000101010101" pitchFamily="50" charset="-127"/>
                <a:ea typeface="나눔스퀘어" panose="020B0600000101010101" pitchFamily="50" charset="-127"/>
              </a:rPr>
              <a:t>년 </a:t>
            </a:r>
            <a:r>
              <a:rPr lang="en-US" altLang="ko-KR" sz="900" dirty="0">
                <a:solidFill>
                  <a:schemeClr val="bg1"/>
                </a:solidFill>
                <a:latin typeface="나눔스퀘어" panose="020B0600000101010101" pitchFamily="50" charset="-127"/>
                <a:ea typeface="나눔스퀘어" panose="020B0600000101010101" pitchFamily="50" charset="-127"/>
              </a:rPr>
              <a:t>01</a:t>
            </a:r>
            <a:r>
              <a:rPr lang="ko-KR" altLang="en-US" sz="900" dirty="0">
                <a:solidFill>
                  <a:schemeClr val="bg1"/>
                </a:solidFill>
                <a:latin typeface="나눔스퀘어" panose="020B0600000101010101" pitchFamily="50" charset="-127"/>
                <a:ea typeface="나눔스퀘어" panose="020B0600000101010101" pitchFamily="50" charset="-127"/>
              </a:rPr>
              <a:t>월 </a:t>
            </a:r>
            <a:r>
              <a:rPr lang="en-US" altLang="ko-KR" sz="900" dirty="0" smtClean="0">
                <a:solidFill>
                  <a:schemeClr val="bg1"/>
                </a:solidFill>
                <a:latin typeface="나눔스퀘어" panose="020B0600000101010101" pitchFamily="50" charset="-127"/>
                <a:ea typeface="나눔스퀘어" panose="020B0600000101010101" pitchFamily="50" charset="-127"/>
              </a:rPr>
              <a:t>27</a:t>
            </a:r>
            <a:r>
              <a:rPr lang="ko-KR" altLang="en-US" sz="900" dirty="0" smtClean="0">
                <a:solidFill>
                  <a:schemeClr val="bg1"/>
                </a:solidFill>
                <a:latin typeface="나눔스퀘어" panose="020B0600000101010101" pitchFamily="50" charset="-127"/>
                <a:ea typeface="나눔스퀘어" panose="020B0600000101010101" pitchFamily="50" charset="-127"/>
              </a:rPr>
              <a:t>일</a:t>
            </a:r>
            <a:endParaRPr lang="ko-KR" altLang="en-US" sz="900" dirty="0">
              <a:solidFill>
                <a:schemeClr val="bg1"/>
              </a:solidFill>
              <a:latin typeface="나눔스퀘어" panose="020B0600000101010101" pitchFamily="50" charset="-127"/>
              <a:ea typeface="나눔스퀘어" panose="020B0600000101010101" pitchFamily="50" charset="-127"/>
            </a:endParaRPr>
          </a:p>
        </p:txBody>
      </p:sp>
      <p:sp>
        <p:nvSpPr>
          <p:cNvPr id="10" name="Google Shape;563;p28"/>
          <p:cNvSpPr txBox="1">
            <a:spLocks noGrp="1"/>
          </p:cNvSpPr>
          <p:nvPr/>
        </p:nvSpPr>
        <p:spPr>
          <a:xfrm>
            <a:off x="3522570" y="3074652"/>
            <a:ext cx="2076000" cy="28367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나눔스퀘어" panose="020B0600000101010101" pitchFamily="50" charset="-127"/>
                <a:ea typeface="나눔스퀘어" panose="020B0600000101010101" pitchFamily="50" charset="-127"/>
                <a:cs typeface="나눔스퀘어" panose="020B0600000101010101" pitchFamily="50" charset="-127"/>
                <a:sym typeface="Roboto Black"/>
              </a:defRPr>
            </a:lvl1pPr>
            <a:lvl2pPr marR="0" lvl="1"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2pPr>
            <a:lvl3pPr marR="0" lvl="2"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3pPr>
            <a:lvl4pPr marR="0" lvl="3"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4pPr>
            <a:lvl5pPr marR="0" lvl="4"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5pPr>
            <a:lvl6pPr marR="0" lvl="5"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6pPr>
            <a:lvl7pPr marR="0" lvl="6"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7pPr>
            <a:lvl8pPr marR="0" lvl="7"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8pPr>
            <a:lvl9pPr marR="0" lvl="8"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9pPr>
          </a:lstStyle>
          <a:p>
            <a:pPr marL="0" lvl="0" indent="0" algn="ctr" rtl="0">
              <a:spcBef>
                <a:spcPts val="0"/>
              </a:spcBef>
              <a:spcAft>
                <a:spcPts val="0"/>
              </a:spcAft>
              <a:buNone/>
            </a:pPr>
            <a:r>
              <a:rPr lang="ko-KR" altLang="en-US" sz="1200" dirty="0" smtClean="0">
                <a:latin typeface="나눔스퀘어 Bold" panose="020B0600000101010101" pitchFamily="50" charset="-127"/>
                <a:ea typeface="나눔스퀘어 Bold" panose="020B0600000101010101" pitchFamily="50" charset="-127"/>
              </a:rPr>
              <a:t>기반기술</a:t>
            </a:r>
            <a:endParaRPr sz="1200" dirty="0">
              <a:latin typeface="나눔스퀘어 Bold" panose="020B0600000101010101" pitchFamily="50" charset="-127"/>
              <a:ea typeface="나눔스퀘어 Bold" panose="020B0600000101010101" pitchFamily="50" charset="-127"/>
            </a:endParaRPr>
          </a:p>
        </p:txBody>
      </p:sp>
      <p:sp>
        <p:nvSpPr>
          <p:cNvPr id="11" name="Google Shape;564;p28"/>
          <p:cNvSpPr txBox="1">
            <a:spLocks noGrp="1"/>
          </p:cNvSpPr>
          <p:nvPr/>
        </p:nvSpPr>
        <p:spPr>
          <a:xfrm>
            <a:off x="5728207" y="3094727"/>
            <a:ext cx="2076000" cy="28367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나눔스퀘어" panose="020B0600000101010101" pitchFamily="50" charset="-127"/>
                <a:ea typeface="나눔스퀘어" panose="020B0600000101010101" pitchFamily="50" charset="-127"/>
                <a:cs typeface="나눔스퀘어" panose="020B0600000101010101" pitchFamily="50" charset="-127"/>
                <a:sym typeface="Roboto Black"/>
              </a:defRPr>
            </a:lvl1pPr>
            <a:lvl2pPr marR="0" lvl="1"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2pPr>
            <a:lvl3pPr marR="0" lvl="2"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3pPr>
            <a:lvl4pPr marR="0" lvl="3"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4pPr>
            <a:lvl5pPr marR="0" lvl="4"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5pPr>
            <a:lvl6pPr marR="0" lvl="5"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6pPr>
            <a:lvl7pPr marR="0" lvl="6"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7pPr>
            <a:lvl8pPr marR="0" lvl="7"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8pPr>
            <a:lvl9pPr marR="0" lvl="8"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9pPr>
          </a:lstStyle>
          <a:p>
            <a:pPr marL="0" lvl="0" indent="0" algn="ctr" rtl="0">
              <a:spcBef>
                <a:spcPts val="0"/>
              </a:spcBef>
              <a:spcAft>
                <a:spcPts val="0"/>
              </a:spcAft>
              <a:buNone/>
            </a:pPr>
            <a:r>
              <a:rPr lang="ko-KR" altLang="en-US" sz="1200" dirty="0" smtClean="0">
                <a:latin typeface="나눔스퀘어 Bold" panose="020B0600000101010101" pitchFamily="50" charset="-127"/>
                <a:ea typeface="나눔스퀘어 Bold" panose="020B0600000101010101" pitchFamily="50" charset="-127"/>
              </a:rPr>
              <a:t>일정</a:t>
            </a:r>
            <a:endParaRPr sz="1200" dirty="0">
              <a:latin typeface="나눔스퀘어 Bold" panose="020B0600000101010101" pitchFamily="50" charset="-127"/>
              <a:ea typeface="나눔스퀘어 Bold" panose="020B0600000101010101" pitchFamily="50" charset="-127"/>
            </a:endParaRPr>
          </a:p>
        </p:txBody>
      </p:sp>
      <p:sp>
        <p:nvSpPr>
          <p:cNvPr id="12" name="Google Shape;565;p28"/>
          <p:cNvSpPr txBox="1">
            <a:spLocks noGrp="1"/>
          </p:cNvSpPr>
          <p:nvPr/>
        </p:nvSpPr>
        <p:spPr>
          <a:xfrm>
            <a:off x="1341062" y="3074652"/>
            <a:ext cx="2076000" cy="28367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나눔스퀘어" panose="020B0600000101010101" pitchFamily="50" charset="-127"/>
                <a:ea typeface="나눔스퀘어" panose="020B0600000101010101" pitchFamily="50" charset="-127"/>
                <a:cs typeface="나눔스퀘어" panose="020B0600000101010101" pitchFamily="50" charset="-127"/>
                <a:sym typeface="Roboto Black"/>
              </a:defRPr>
            </a:lvl1pPr>
            <a:lvl2pPr marR="0" lvl="1"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2pPr>
            <a:lvl3pPr marR="0" lvl="2"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3pPr>
            <a:lvl4pPr marR="0" lvl="3"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4pPr>
            <a:lvl5pPr marR="0" lvl="4"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5pPr>
            <a:lvl6pPr marR="0" lvl="5"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6pPr>
            <a:lvl7pPr marR="0" lvl="6"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7pPr>
            <a:lvl8pPr marR="0" lvl="7"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8pPr>
            <a:lvl9pPr marR="0" lvl="8" algn="ctr" rtl="0">
              <a:lnSpc>
                <a:spcPct val="100000"/>
              </a:lnSpc>
              <a:spcBef>
                <a:spcPts val="0"/>
              </a:spcBef>
              <a:spcAft>
                <a:spcPts val="0"/>
              </a:spcAft>
              <a:buClr>
                <a:srgbClr val="FFFFFF"/>
              </a:buClr>
              <a:buSzPts val="1000"/>
              <a:buFont typeface="Roboto Black"/>
              <a:buNone/>
              <a:defRPr sz="1000" b="0" i="0" u="none" strike="noStrike" cap="none">
                <a:solidFill>
                  <a:srgbClr val="FFFFFF"/>
                </a:solidFill>
                <a:latin typeface="Roboto Black"/>
                <a:ea typeface="Roboto Black"/>
                <a:cs typeface="Roboto Black"/>
                <a:sym typeface="Roboto Black"/>
              </a:defRPr>
            </a:lvl9pPr>
          </a:lstStyle>
          <a:p>
            <a:pPr marL="0" lvl="0" indent="0" algn="ctr" rtl="0">
              <a:spcBef>
                <a:spcPts val="0"/>
              </a:spcBef>
              <a:spcAft>
                <a:spcPts val="0"/>
              </a:spcAft>
              <a:buNone/>
            </a:pPr>
            <a:r>
              <a:rPr lang="ko-KR" altLang="en-US" sz="1200" dirty="0" smtClean="0">
                <a:latin typeface="나눔스퀘어 Bold" panose="020B0600000101010101" pitchFamily="50" charset="-127"/>
                <a:ea typeface="나눔스퀘어 Bold" panose="020B0600000101010101" pitchFamily="50" charset="-127"/>
              </a:rPr>
              <a:t>개요</a:t>
            </a:r>
            <a:endParaRPr sz="1200" dirty="0">
              <a:latin typeface="나눔스퀘어 Bold" panose="020B0600000101010101" pitchFamily="50" charset="-127"/>
              <a:ea typeface="나눔스퀘어 Bold" panose="020B0600000101010101" pitchFamily="50" charset="-127"/>
            </a:endParaRPr>
          </a:p>
        </p:txBody>
      </p:sp>
      <p:sp>
        <p:nvSpPr>
          <p:cNvPr id="13" name="Google Shape;566;p28"/>
          <p:cNvSpPr/>
          <p:nvPr/>
        </p:nvSpPr>
        <p:spPr>
          <a:xfrm>
            <a:off x="1662118" y="2939743"/>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567;p28"/>
          <p:cNvSpPr/>
          <p:nvPr/>
        </p:nvSpPr>
        <p:spPr>
          <a:xfrm>
            <a:off x="1863962" y="1679419"/>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568;p28"/>
          <p:cNvSpPr/>
          <p:nvPr/>
        </p:nvSpPr>
        <p:spPr>
          <a:xfrm>
            <a:off x="2359013" y="2063802"/>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569;p28"/>
          <p:cNvSpPr/>
          <p:nvPr/>
        </p:nvSpPr>
        <p:spPr>
          <a:xfrm>
            <a:off x="2014560" y="1811783"/>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570;p28"/>
          <p:cNvSpPr/>
          <p:nvPr/>
        </p:nvSpPr>
        <p:spPr>
          <a:xfrm>
            <a:off x="1923254" y="1791498"/>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571;p28"/>
          <p:cNvSpPr/>
          <p:nvPr/>
        </p:nvSpPr>
        <p:spPr>
          <a:xfrm>
            <a:off x="4046256" y="1679419"/>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572;p28"/>
          <p:cNvSpPr/>
          <p:nvPr/>
        </p:nvSpPr>
        <p:spPr>
          <a:xfrm>
            <a:off x="3843585" y="2939743"/>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 name="Google Shape;573;p28"/>
          <p:cNvSpPr/>
          <p:nvPr/>
        </p:nvSpPr>
        <p:spPr>
          <a:xfrm>
            <a:off x="4540499" y="2063802"/>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574;p28"/>
          <p:cNvSpPr/>
          <p:nvPr/>
        </p:nvSpPr>
        <p:spPr>
          <a:xfrm>
            <a:off x="4194041" y="1800966"/>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 name="Google Shape;575;p28"/>
          <p:cNvSpPr/>
          <p:nvPr/>
        </p:nvSpPr>
        <p:spPr>
          <a:xfrm>
            <a:off x="4104739" y="1791498"/>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576;p28"/>
          <p:cNvSpPr/>
          <p:nvPr/>
        </p:nvSpPr>
        <p:spPr>
          <a:xfrm>
            <a:off x="6049187" y="2939743"/>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577;p28"/>
          <p:cNvSpPr/>
          <p:nvPr/>
        </p:nvSpPr>
        <p:spPr>
          <a:xfrm>
            <a:off x="6246256" y="1679419"/>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578;p28"/>
          <p:cNvSpPr/>
          <p:nvPr/>
        </p:nvSpPr>
        <p:spPr>
          <a:xfrm>
            <a:off x="6746101" y="2063802"/>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6" name="Google Shape;579;p28"/>
          <p:cNvSpPr/>
          <p:nvPr/>
        </p:nvSpPr>
        <p:spPr>
          <a:xfrm>
            <a:off x="6403246" y="1811820"/>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7" name="Google Shape;580;p28"/>
          <p:cNvSpPr/>
          <p:nvPr/>
        </p:nvSpPr>
        <p:spPr>
          <a:xfrm>
            <a:off x="6311940" y="1791498"/>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nvGrpSpPr>
          <p:cNvPr id="28" name="Google Shape;581;p28"/>
          <p:cNvGrpSpPr/>
          <p:nvPr/>
        </p:nvGrpSpPr>
        <p:grpSpPr>
          <a:xfrm>
            <a:off x="2232962" y="1984668"/>
            <a:ext cx="295273" cy="295271"/>
            <a:chOff x="1190625" y="238125"/>
            <a:chExt cx="5226050" cy="5226050"/>
          </a:xfrm>
        </p:grpSpPr>
        <p:sp>
          <p:nvSpPr>
            <p:cNvPr id="37" name="Google Shape;582;p28"/>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8" name="Google Shape;583;p28"/>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9" name="Google Shape;584;p28"/>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0" name="Google Shape;585;p28"/>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2" name="Google Shape;586;p28"/>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3" name="Google Shape;587;p28"/>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29" name="Google Shape;588;p28"/>
          <p:cNvGrpSpPr/>
          <p:nvPr/>
        </p:nvGrpSpPr>
        <p:grpSpPr>
          <a:xfrm>
            <a:off x="4398482" y="1972135"/>
            <a:ext cx="317751" cy="317850"/>
            <a:chOff x="1191425" y="238125"/>
            <a:chExt cx="5217575" cy="5219200"/>
          </a:xfrm>
        </p:grpSpPr>
        <p:sp>
          <p:nvSpPr>
            <p:cNvPr id="31" name="Google Shape;589;p28"/>
            <p:cNvSpPr/>
            <p:nvPr/>
          </p:nvSpPr>
          <p:spPr>
            <a:xfrm>
              <a:off x="1191425" y="3001025"/>
              <a:ext cx="2474250" cy="2456300"/>
            </a:xfrm>
            <a:custGeom>
              <a:avLst/>
              <a:gdLst/>
              <a:ahLst/>
              <a:cxnLst/>
              <a:rect l="l" t="t" r="r" b="b"/>
              <a:pathLst>
                <a:path w="98970" h="98252" extrusionOk="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590;p28"/>
            <p:cNvSpPr/>
            <p:nvPr/>
          </p:nvSpPr>
          <p:spPr>
            <a:xfrm>
              <a:off x="3972275" y="3001025"/>
              <a:ext cx="2436725" cy="2453850"/>
            </a:xfrm>
            <a:custGeom>
              <a:avLst/>
              <a:gdLst/>
              <a:ahLst/>
              <a:cxnLst/>
              <a:rect l="l" t="t" r="r" b="b"/>
              <a:pathLst>
                <a:path w="97469" h="98154" extrusionOk="0">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591;p28"/>
            <p:cNvSpPr/>
            <p:nvPr/>
          </p:nvSpPr>
          <p:spPr>
            <a:xfrm>
              <a:off x="1191425" y="238125"/>
              <a:ext cx="2474250" cy="2456300"/>
            </a:xfrm>
            <a:custGeom>
              <a:avLst/>
              <a:gdLst/>
              <a:ahLst/>
              <a:cxnLst/>
              <a:rect l="l" t="t" r="r" b="b"/>
              <a:pathLst>
                <a:path w="98970" h="98252" extrusionOk="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Google Shape;592;p28"/>
            <p:cNvSpPr/>
            <p:nvPr/>
          </p:nvSpPr>
          <p:spPr>
            <a:xfrm>
              <a:off x="3972275" y="240550"/>
              <a:ext cx="2436725" cy="2453875"/>
            </a:xfrm>
            <a:custGeom>
              <a:avLst/>
              <a:gdLst/>
              <a:ahLst/>
              <a:cxnLst/>
              <a:rect l="l" t="t" r="r" b="b"/>
              <a:pathLst>
                <a:path w="97469" h="98155" extrusionOk="0">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5" name="Google Shape;593;p28"/>
            <p:cNvSpPr/>
            <p:nvPr/>
          </p:nvSpPr>
          <p:spPr>
            <a:xfrm>
              <a:off x="3054850" y="2520700"/>
              <a:ext cx="680950" cy="715200"/>
            </a:xfrm>
            <a:custGeom>
              <a:avLst/>
              <a:gdLst/>
              <a:ahLst/>
              <a:cxnLst/>
              <a:rect l="l" t="t" r="r" b="b"/>
              <a:pathLst>
                <a:path w="27238" h="28608" extrusionOk="0">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6" name="Google Shape;594;p28"/>
            <p:cNvSpPr/>
            <p:nvPr/>
          </p:nvSpPr>
          <p:spPr>
            <a:xfrm>
              <a:off x="3818950" y="2520700"/>
              <a:ext cx="776375" cy="698900"/>
            </a:xfrm>
            <a:custGeom>
              <a:avLst/>
              <a:gdLst/>
              <a:ahLst/>
              <a:cxnLst/>
              <a:rect l="l" t="t" r="r" b="b"/>
              <a:pathLst>
                <a:path w="31055" h="27956" extrusionOk="0">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30" name="Google Shape;595;p28"/>
          <p:cNvSpPr/>
          <p:nvPr/>
        </p:nvSpPr>
        <p:spPr>
          <a:xfrm>
            <a:off x="6606798" y="1982421"/>
            <a:ext cx="317516" cy="317516"/>
          </a:xfrm>
          <a:custGeom>
            <a:avLst/>
            <a:gdLst/>
            <a:ahLst/>
            <a:cxnLst/>
            <a:rect l="l" t="t" r="r" b="b"/>
            <a:pathLst>
              <a:path w="187325" h="187325" extrusionOk="0">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rgbClr val="1EFFC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2216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관련 기술 </a:t>
            </a:r>
            <a:r>
              <a:rPr lang="en-US" altLang="ko-KR" smtClean="0"/>
              <a:t>- </a:t>
            </a:r>
            <a:r>
              <a:rPr lang="ko-KR" altLang="en-US" smtClean="0"/>
              <a:t>개발 </a:t>
            </a:r>
            <a:r>
              <a:rPr lang="ko-KR" altLang="en-US" dirty="0" smtClean="0"/>
              <a:t>환경</a:t>
            </a:r>
            <a:endParaRPr lang="ko-KR" altLang="en-US" dirty="0"/>
          </a:p>
        </p:txBody>
      </p:sp>
      <p:sp>
        <p:nvSpPr>
          <p:cNvPr id="6" name="TextBox 5"/>
          <p:cNvSpPr txBox="1"/>
          <p:nvPr/>
        </p:nvSpPr>
        <p:spPr>
          <a:xfrm>
            <a:off x="3109832" y="2374714"/>
            <a:ext cx="780983" cy="276999"/>
          </a:xfrm>
          <a:prstGeom prst="rect">
            <a:avLst/>
          </a:prstGeom>
          <a:noFill/>
        </p:spPr>
        <p:txBody>
          <a:bodyPr wrap="none" rtlCol="0">
            <a:spAutoFit/>
          </a:bodyPr>
          <a:lstStyle/>
          <a:p>
            <a:pPr algn="ctr"/>
            <a:r>
              <a:rPr lang="ko-KR" altLang="en-US" sz="1200" dirty="0" smtClean="0">
                <a:solidFill>
                  <a:schemeClr val="bg1"/>
                </a:solidFill>
                <a:latin typeface="나눔스퀘어 Bold" panose="020B0600000101010101" pitchFamily="50" charset="-127"/>
                <a:ea typeface="나눔스퀘어 Bold" panose="020B0600000101010101" pitchFamily="50" charset="-127"/>
                <a:cs typeface="Lato Regular"/>
              </a:rPr>
              <a:t>자료 수집</a:t>
            </a:r>
            <a:endParaRPr lang="id-ID" sz="1200" dirty="0">
              <a:solidFill>
                <a:schemeClr val="bg1"/>
              </a:solidFill>
              <a:latin typeface="나눔스퀘어 Bold" panose="020B0600000101010101" pitchFamily="50" charset="-127"/>
              <a:ea typeface="나눔스퀘어 Bold" panose="020B0600000101010101" pitchFamily="50" charset="-127"/>
              <a:cs typeface="Lato Regular"/>
            </a:endParaRPr>
          </a:p>
        </p:txBody>
      </p:sp>
      <p:sp>
        <p:nvSpPr>
          <p:cNvPr id="17" name="TextBox 16"/>
          <p:cNvSpPr txBox="1"/>
          <p:nvPr/>
        </p:nvSpPr>
        <p:spPr>
          <a:xfrm>
            <a:off x="5027078" y="2374714"/>
            <a:ext cx="1237839" cy="276999"/>
          </a:xfrm>
          <a:prstGeom prst="rect">
            <a:avLst/>
          </a:prstGeom>
          <a:noFill/>
        </p:spPr>
        <p:txBody>
          <a:bodyPr wrap="none" rtlCol="0">
            <a:spAutoFit/>
          </a:bodyPr>
          <a:lstStyle/>
          <a:p>
            <a:pPr algn="ctr"/>
            <a:r>
              <a:rPr lang="ko-KR" altLang="en-US" sz="1200" dirty="0" err="1" smtClean="0">
                <a:solidFill>
                  <a:schemeClr val="bg1"/>
                </a:solidFill>
                <a:latin typeface="나눔스퀘어 Bold" panose="020B0600000101010101" pitchFamily="50" charset="-127"/>
                <a:ea typeface="나눔스퀘어 Bold" panose="020B0600000101010101" pitchFamily="50" charset="-127"/>
                <a:cs typeface="Lato Regular"/>
              </a:rPr>
              <a:t>딥러닝</a:t>
            </a:r>
            <a:r>
              <a:rPr lang="ko-KR" altLang="en-US" sz="1200" dirty="0" smtClean="0">
                <a:solidFill>
                  <a:schemeClr val="bg1"/>
                </a:solidFill>
                <a:latin typeface="나눔스퀘어 Bold" panose="020B0600000101010101" pitchFamily="50" charset="-127"/>
                <a:ea typeface="나눔스퀘어 Bold" panose="020B0600000101010101" pitchFamily="50" charset="-127"/>
                <a:cs typeface="Lato Regular"/>
              </a:rPr>
              <a:t> 모델 예측</a:t>
            </a:r>
            <a:endParaRPr lang="id-ID" sz="1200" dirty="0">
              <a:solidFill>
                <a:schemeClr val="bg1"/>
              </a:solidFill>
              <a:latin typeface="나눔스퀘어 Bold" panose="020B0600000101010101" pitchFamily="50" charset="-127"/>
              <a:ea typeface="나눔스퀘어 Bold" panose="020B0600000101010101" pitchFamily="50" charset="-127"/>
              <a:cs typeface="Lato Regular"/>
            </a:endParaRPr>
          </a:p>
        </p:txBody>
      </p:sp>
      <p:sp>
        <p:nvSpPr>
          <p:cNvPr id="21" name="TextBox 20"/>
          <p:cNvSpPr txBox="1"/>
          <p:nvPr/>
        </p:nvSpPr>
        <p:spPr>
          <a:xfrm>
            <a:off x="7389580" y="2374714"/>
            <a:ext cx="742511" cy="276999"/>
          </a:xfrm>
          <a:prstGeom prst="rect">
            <a:avLst/>
          </a:prstGeom>
          <a:noFill/>
        </p:spPr>
        <p:txBody>
          <a:bodyPr wrap="none" rtlCol="0">
            <a:spAutoFit/>
          </a:bodyPr>
          <a:lstStyle/>
          <a:p>
            <a:pPr algn="ctr"/>
            <a:r>
              <a:rPr lang="ko-KR" altLang="en-US" sz="1200" dirty="0" err="1" smtClean="0">
                <a:solidFill>
                  <a:schemeClr val="bg1"/>
                </a:solidFill>
                <a:latin typeface="나눔스퀘어 Bold" panose="020B0600000101010101" pitchFamily="50" charset="-127"/>
                <a:ea typeface="나눔스퀘어 Bold" panose="020B0600000101010101" pitchFamily="50" charset="-127"/>
                <a:cs typeface="Lato Regular"/>
              </a:rPr>
              <a:t>웹서비스</a:t>
            </a:r>
            <a:endParaRPr lang="id-ID" sz="1200" dirty="0">
              <a:solidFill>
                <a:schemeClr val="bg1"/>
              </a:solidFill>
              <a:latin typeface="나눔스퀘어 Bold" panose="020B0600000101010101" pitchFamily="50" charset="-127"/>
              <a:ea typeface="나눔스퀘어 Bold" panose="020B0600000101010101" pitchFamily="50" charset="-127"/>
              <a:cs typeface="Lato Regular"/>
            </a:endParaRPr>
          </a:p>
        </p:txBody>
      </p:sp>
      <p:sp>
        <p:nvSpPr>
          <p:cNvPr id="32" name="직사각형 31"/>
          <p:cNvSpPr/>
          <p:nvPr/>
        </p:nvSpPr>
        <p:spPr>
          <a:xfrm>
            <a:off x="2876843" y="2803134"/>
            <a:ext cx="1569448" cy="938719"/>
          </a:xfrm>
          <a:prstGeom prst="rect">
            <a:avLst/>
          </a:prstGeom>
        </p:spPr>
        <p:txBody>
          <a:bodyPr wrap="square">
            <a:spAutoFit/>
          </a:bodyPr>
          <a:lstStyle/>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a:solidFill>
                  <a:schemeClr val="bg1"/>
                </a:solidFill>
                <a:latin typeface="나눔스퀘어" panose="020B0600000101010101" pitchFamily="50" charset="-127"/>
                <a:ea typeface="나눔스퀘어" panose="020B0600000101010101" pitchFamily="50" charset="-127"/>
              </a:rPr>
              <a:t>Selenium : </a:t>
            </a:r>
            <a:r>
              <a:rPr lang="ko-KR" altLang="en-US" sz="900" dirty="0">
                <a:solidFill>
                  <a:schemeClr val="bg1"/>
                </a:solidFill>
                <a:latin typeface="나눔스퀘어" panose="020B0600000101010101" pitchFamily="50" charset="-127"/>
                <a:ea typeface="나눔스퀘어" panose="020B0600000101010101" pitchFamily="50" charset="-127"/>
              </a:rPr>
              <a:t>특정 사이트 </a:t>
            </a:r>
            <a:r>
              <a:rPr lang="en-US" altLang="ko-KR" sz="900" dirty="0" err="1">
                <a:solidFill>
                  <a:schemeClr val="bg1"/>
                </a:solidFill>
                <a:latin typeface="나눔스퀘어" panose="020B0600000101010101" pitchFamily="50" charset="-127"/>
                <a:ea typeface="나눔스퀘어" panose="020B0600000101010101" pitchFamily="50" charset="-127"/>
              </a:rPr>
              <a:t>DDos</a:t>
            </a:r>
            <a:r>
              <a:rPr lang="en-US" altLang="ko-KR" sz="900" dirty="0">
                <a:solidFill>
                  <a:schemeClr val="bg1"/>
                </a:solidFill>
                <a:latin typeface="나눔스퀘어" panose="020B0600000101010101" pitchFamily="50" charset="-127"/>
                <a:ea typeface="나눔스퀘어" panose="020B0600000101010101" pitchFamily="50" charset="-127"/>
              </a:rPr>
              <a:t> </a:t>
            </a:r>
            <a:r>
              <a:rPr lang="ko-KR" altLang="en-US" sz="900" dirty="0" err="1">
                <a:solidFill>
                  <a:schemeClr val="bg1"/>
                </a:solidFill>
                <a:latin typeface="나눔스퀘어" panose="020B0600000101010101" pitchFamily="50" charset="-127"/>
                <a:ea typeface="나눔스퀘어" panose="020B0600000101010101" pitchFamily="50" charset="-127"/>
              </a:rPr>
              <a:t>프로텍트</a:t>
            </a:r>
            <a:r>
              <a:rPr lang="ko-KR" altLang="en-US" sz="900" dirty="0">
                <a:solidFill>
                  <a:schemeClr val="bg1"/>
                </a:solidFill>
                <a:latin typeface="나눔스퀘어" panose="020B0600000101010101" pitchFamily="50" charset="-127"/>
                <a:ea typeface="나눔스퀘어" panose="020B0600000101010101" pitchFamily="50" charset="-127"/>
              </a:rPr>
              <a:t> 해지를 위해 </a:t>
            </a:r>
            <a:r>
              <a:rPr lang="en-US" altLang="ko-KR" sz="900" dirty="0">
                <a:solidFill>
                  <a:schemeClr val="bg1"/>
                </a:solidFill>
                <a:latin typeface="나눔스퀘어" panose="020B0600000101010101" pitchFamily="50" charset="-127"/>
                <a:ea typeface="나눔스퀘어" panose="020B0600000101010101" pitchFamily="50" charset="-127"/>
              </a:rPr>
              <a:t>selenium </a:t>
            </a:r>
            <a:r>
              <a:rPr lang="ko-KR" altLang="en-US" sz="900" dirty="0">
                <a:solidFill>
                  <a:schemeClr val="bg1"/>
                </a:solidFill>
                <a:latin typeface="나눔스퀘어" panose="020B0600000101010101" pitchFamily="50" charset="-127"/>
                <a:ea typeface="나눔스퀘어" panose="020B0600000101010101" pitchFamily="50" charset="-127"/>
              </a:rPr>
              <a:t>사용</a:t>
            </a:r>
          </a:p>
          <a:p>
            <a:pPr marL="171450" lvl="1" indent="-171450">
              <a:spcAft>
                <a:spcPts val="600"/>
              </a:spcAft>
              <a:buClr>
                <a:schemeClr val="accent5">
                  <a:lumMod val="60000"/>
                  <a:lumOff val="40000"/>
                </a:schemeClr>
              </a:buClr>
              <a:buFont typeface="Arial" panose="020B0604020202020204" pitchFamily="34" charset="0"/>
              <a:buChar char="•"/>
            </a:pPr>
            <a:r>
              <a:rPr lang="ko-KR" altLang="en-US" sz="900" dirty="0" err="1">
                <a:solidFill>
                  <a:schemeClr val="bg1"/>
                </a:solidFill>
                <a:latin typeface="나눔스퀘어" panose="020B0600000101010101" pitchFamily="50" charset="-127"/>
                <a:ea typeface="나눔스퀘어" panose="020B0600000101010101" pitchFamily="50" charset="-127"/>
              </a:rPr>
              <a:t>웹스크래핑</a:t>
            </a:r>
            <a:r>
              <a:rPr lang="en-US" altLang="ko-KR" sz="900" dirty="0">
                <a:solidFill>
                  <a:schemeClr val="bg1"/>
                </a:solidFill>
                <a:latin typeface="나눔스퀘어" panose="020B0600000101010101" pitchFamily="50" charset="-127"/>
                <a:ea typeface="나눔스퀘어" panose="020B0600000101010101" pitchFamily="50" charset="-127"/>
              </a:rPr>
              <a:t>/</a:t>
            </a:r>
            <a:r>
              <a:rPr lang="ko-KR" altLang="en-US" sz="900" dirty="0" err="1">
                <a:solidFill>
                  <a:schemeClr val="bg1"/>
                </a:solidFill>
                <a:latin typeface="나눔스퀘어" panose="020B0600000101010101" pitchFamily="50" charset="-127"/>
                <a:ea typeface="나눔스퀘어" panose="020B0600000101010101" pitchFamily="50" charset="-127"/>
              </a:rPr>
              <a:t>웹크롤링</a:t>
            </a:r>
            <a:endParaRPr lang="ko-KR" altLang="en-US" sz="900" dirty="0">
              <a:solidFill>
                <a:schemeClr val="bg1"/>
              </a:solidFill>
              <a:latin typeface="나눔스퀘어" panose="020B0600000101010101" pitchFamily="50" charset="-127"/>
              <a:ea typeface="나눔스퀘어" panose="020B0600000101010101" pitchFamily="50" charset="-127"/>
            </a:endParaRPr>
          </a:p>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smtClean="0">
                <a:solidFill>
                  <a:schemeClr val="bg1"/>
                </a:solidFill>
                <a:latin typeface="나눔스퀘어" panose="020B0600000101010101" pitchFamily="50" charset="-127"/>
                <a:ea typeface="나눔스퀘어" panose="020B0600000101010101" pitchFamily="50" charset="-127"/>
              </a:rPr>
              <a:t>MySQL </a:t>
            </a:r>
            <a:r>
              <a:rPr lang="en-US" altLang="ko-KR" sz="900" dirty="0">
                <a:solidFill>
                  <a:schemeClr val="bg1"/>
                </a:solidFill>
                <a:latin typeface="나눔스퀘어" panose="020B0600000101010101" pitchFamily="50" charset="-127"/>
                <a:ea typeface="나눔스퀘어" panose="020B0600000101010101" pitchFamily="50" charset="-127"/>
              </a:rPr>
              <a:t>: </a:t>
            </a:r>
            <a:r>
              <a:rPr lang="ko-KR" altLang="en-US" sz="900" dirty="0">
                <a:solidFill>
                  <a:schemeClr val="bg1"/>
                </a:solidFill>
                <a:latin typeface="나눔스퀘어" panose="020B0600000101010101" pitchFamily="50" charset="-127"/>
                <a:ea typeface="나눔스퀘어" panose="020B0600000101010101" pitchFamily="50" charset="-127"/>
              </a:rPr>
              <a:t>데이터 저장</a:t>
            </a:r>
          </a:p>
        </p:txBody>
      </p:sp>
      <p:sp>
        <p:nvSpPr>
          <p:cNvPr id="33" name="직사각형 32"/>
          <p:cNvSpPr/>
          <p:nvPr/>
        </p:nvSpPr>
        <p:spPr>
          <a:xfrm>
            <a:off x="5034605" y="2803134"/>
            <a:ext cx="1527973" cy="1015663"/>
          </a:xfrm>
          <a:prstGeom prst="rect">
            <a:avLst/>
          </a:prstGeom>
        </p:spPr>
        <p:txBody>
          <a:bodyPr wrap="square">
            <a:spAutoFit/>
          </a:bodyPr>
          <a:lstStyle/>
          <a:p>
            <a:pPr marL="171450" lvl="1" indent="-171450">
              <a:spcAft>
                <a:spcPts val="600"/>
              </a:spcAft>
              <a:buClr>
                <a:schemeClr val="accent5">
                  <a:lumMod val="60000"/>
                  <a:lumOff val="40000"/>
                </a:schemeClr>
              </a:buClr>
              <a:buFont typeface="Arial" panose="020B0604020202020204" pitchFamily="34" charset="0"/>
              <a:buChar char="•"/>
            </a:pPr>
            <a:r>
              <a:rPr lang="ko-KR" altLang="en-US" sz="900" dirty="0">
                <a:solidFill>
                  <a:schemeClr val="bg1"/>
                </a:solidFill>
                <a:latin typeface="나눔스퀘어" panose="020B0600000101010101" pitchFamily="50" charset="-127"/>
                <a:ea typeface="나눔스퀘어" panose="020B0600000101010101" pitchFamily="50" charset="-127"/>
              </a:rPr>
              <a:t>데이터 전처리</a:t>
            </a:r>
          </a:p>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a:solidFill>
                  <a:schemeClr val="bg1"/>
                </a:solidFill>
                <a:latin typeface="나눔스퀘어" panose="020B0600000101010101" pitchFamily="50" charset="-127"/>
                <a:ea typeface="나눔스퀘어" panose="020B0600000101010101" pitchFamily="50" charset="-127"/>
              </a:rPr>
              <a:t>LSTM, ensemble </a:t>
            </a:r>
            <a:r>
              <a:rPr lang="ko-KR" altLang="en-US" sz="900" dirty="0">
                <a:solidFill>
                  <a:schemeClr val="bg1"/>
                </a:solidFill>
                <a:latin typeface="나눔스퀘어" panose="020B0600000101010101" pitchFamily="50" charset="-127"/>
                <a:ea typeface="나눔스퀘어" panose="020B0600000101010101" pitchFamily="50" charset="-127"/>
              </a:rPr>
              <a:t>모델링</a:t>
            </a:r>
          </a:p>
          <a:p>
            <a:pPr marL="171450" lvl="1" indent="-171450">
              <a:spcAft>
                <a:spcPts val="600"/>
              </a:spcAft>
              <a:buClr>
                <a:schemeClr val="accent5">
                  <a:lumMod val="60000"/>
                  <a:lumOff val="40000"/>
                </a:schemeClr>
              </a:buClr>
              <a:buFont typeface="Arial" panose="020B0604020202020204" pitchFamily="34" charset="0"/>
              <a:buChar char="•"/>
            </a:pPr>
            <a:r>
              <a:rPr lang="ko-KR" altLang="en-US" sz="900" dirty="0" err="1">
                <a:solidFill>
                  <a:schemeClr val="bg1"/>
                </a:solidFill>
                <a:latin typeface="나눔스퀘어" panose="020B0600000101010101" pitchFamily="50" charset="-127"/>
                <a:ea typeface="나눔스퀘어" panose="020B0600000101010101" pitchFamily="50" charset="-127"/>
              </a:rPr>
              <a:t>하이퍼파라미터</a:t>
            </a:r>
            <a:r>
              <a:rPr lang="ko-KR" altLang="en-US" sz="900" dirty="0">
                <a:solidFill>
                  <a:schemeClr val="bg1"/>
                </a:solidFill>
                <a:latin typeface="나눔스퀘어" panose="020B0600000101010101" pitchFamily="50" charset="-127"/>
                <a:ea typeface="나눔스퀘어" panose="020B0600000101010101" pitchFamily="50" charset="-127"/>
              </a:rPr>
              <a:t> 튜닝</a:t>
            </a:r>
          </a:p>
          <a:p>
            <a:pPr marL="171450" lvl="1" indent="-171450">
              <a:spcAft>
                <a:spcPts val="600"/>
              </a:spcAft>
              <a:buClr>
                <a:schemeClr val="accent5">
                  <a:lumMod val="60000"/>
                  <a:lumOff val="40000"/>
                </a:schemeClr>
              </a:buClr>
              <a:buFont typeface="Arial" panose="020B0604020202020204" pitchFamily="34" charset="0"/>
              <a:buChar char="•"/>
            </a:pPr>
            <a:r>
              <a:rPr lang="ko-KR" altLang="en-US" sz="900" dirty="0">
                <a:solidFill>
                  <a:schemeClr val="bg1"/>
                </a:solidFill>
                <a:latin typeface="나눔스퀘어" panose="020B0600000101010101" pitchFamily="50" charset="-127"/>
                <a:ea typeface="나눔스퀘어" panose="020B0600000101010101" pitchFamily="50" charset="-127"/>
              </a:rPr>
              <a:t>예측 모델 테스트</a:t>
            </a:r>
          </a:p>
        </p:txBody>
      </p:sp>
      <p:sp>
        <p:nvSpPr>
          <p:cNvPr id="35" name="직사각형 34"/>
          <p:cNvSpPr/>
          <p:nvPr/>
        </p:nvSpPr>
        <p:spPr>
          <a:xfrm>
            <a:off x="7110798" y="2817789"/>
            <a:ext cx="1493184" cy="1308050"/>
          </a:xfrm>
          <a:prstGeom prst="rect">
            <a:avLst/>
          </a:prstGeom>
        </p:spPr>
        <p:txBody>
          <a:bodyPr wrap="square">
            <a:spAutoFit/>
          </a:bodyPr>
          <a:lstStyle/>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a:solidFill>
                  <a:schemeClr val="bg1"/>
                </a:solidFill>
                <a:latin typeface="나눔스퀘어" panose="020B0600000101010101" pitchFamily="50" charset="-127"/>
                <a:ea typeface="나눔스퀘어" panose="020B0600000101010101" pitchFamily="50" charset="-127"/>
              </a:rPr>
              <a:t>Django </a:t>
            </a:r>
            <a:r>
              <a:rPr lang="ko-KR" altLang="en-US" sz="900" dirty="0" err="1">
                <a:solidFill>
                  <a:schemeClr val="bg1"/>
                </a:solidFill>
                <a:latin typeface="나눔스퀘어" panose="020B0600000101010101" pitchFamily="50" charset="-127"/>
                <a:ea typeface="나눔스퀘어" panose="020B0600000101010101" pitchFamily="50" charset="-127"/>
              </a:rPr>
              <a:t>웹서버</a:t>
            </a:r>
            <a:r>
              <a:rPr lang="ko-KR" altLang="en-US" sz="900" dirty="0">
                <a:solidFill>
                  <a:schemeClr val="bg1"/>
                </a:solidFill>
                <a:latin typeface="나눔스퀘어" panose="020B0600000101010101" pitchFamily="50" charset="-127"/>
                <a:ea typeface="나눔스퀘어" panose="020B0600000101010101" pitchFamily="50" charset="-127"/>
              </a:rPr>
              <a:t> 구축</a:t>
            </a:r>
          </a:p>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a:solidFill>
                  <a:schemeClr val="bg1"/>
                </a:solidFill>
                <a:latin typeface="나눔스퀘어" panose="020B0600000101010101" pitchFamily="50" charset="-127"/>
                <a:ea typeface="나눔스퀘어" panose="020B0600000101010101" pitchFamily="50" charset="-127"/>
              </a:rPr>
              <a:t>python </a:t>
            </a:r>
            <a:r>
              <a:rPr lang="ko-KR" altLang="en-US" sz="900" dirty="0" smtClean="0">
                <a:solidFill>
                  <a:schemeClr val="bg1"/>
                </a:solidFill>
                <a:latin typeface="나눔스퀘어" panose="020B0600000101010101" pitchFamily="50" charset="-127"/>
                <a:ea typeface="나눔스퀘어" panose="020B0600000101010101" pitchFamily="50" charset="-127"/>
              </a:rPr>
              <a:t>구현</a:t>
            </a:r>
            <a:endParaRPr lang="en-US" altLang="ko-KR" sz="900" dirty="0" smtClean="0">
              <a:solidFill>
                <a:schemeClr val="bg1"/>
              </a:solidFill>
              <a:latin typeface="나눔스퀘어" panose="020B0600000101010101" pitchFamily="50" charset="-127"/>
              <a:ea typeface="나눔스퀘어" panose="020B0600000101010101" pitchFamily="50" charset="-127"/>
            </a:endParaRPr>
          </a:p>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err="1" smtClean="0">
                <a:solidFill>
                  <a:schemeClr val="bg1"/>
                </a:solidFill>
                <a:latin typeface="나눔스퀘어" panose="020B0600000101010101" pitchFamily="50" charset="-127"/>
                <a:ea typeface="나눔스퀘어" panose="020B0600000101010101" pitchFamily="50" charset="-127"/>
              </a:rPr>
              <a:t>WordCloud</a:t>
            </a:r>
            <a:endParaRPr lang="ko-KR" altLang="en-US" sz="900" dirty="0">
              <a:solidFill>
                <a:schemeClr val="bg1"/>
              </a:solidFill>
              <a:latin typeface="나눔스퀘어" panose="020B0600000101010101" pitchFamily="50" charset="-127"/>
              <a:ea typeface="나눔스퀘어" panose="020B0600000101010101" pitchFamily="50" charset="-127"/>
            </a:endParaRPr>
          </a:p>
          <a:p>
            <a:pPr marL="171450" lvl="1" indent="-171450">
              <a:spcAft>
                <a:spcPts val="600"/>
              </a:spcAft>
              <a:buClr>
                <a:schemeClr val="accent5">
                  <a:lumMod val="60000"/>
                  <a:lumOff val="40000"/>
                </a:schemeClr>
              </a:buClr>
              <a:buFont typeface="Arial" panose="020B0604020202020204" pitchFamily="34" charset="0"/>
              <a:buChar char="•"/>
            </a:pPr>
            <a:r>
              <a:rPr lang="ko-KR" altLang="en-US" sz="900" dirty="0" smtClean="0">
                <a:solidFill>
                  <a:schemeClr val="bg1"/>
                </a:solidFill>
                <a:latin typeface="나눔스퀘어" panose="020B0600000101010101" pitchFamily="50" charset="-127"/>
                <a:ea typeface="나눔스퀘어" panose="020B0600000101010101" pitchFamily="50" charset="-127"/>
              </a:rPr>
              <a:t>시각화 </a:t>
            </a:r>
            <a:r>
              <a:rPr lang="ko-KR" altLang="en-US" sz="900" dirty="0">
                <a:solidFill>
                  <a:schemeClr val="bg1"/>
                </a:solidFill>
                <a:latin typeface="나눔스퀘어" panose="020B0600000101010101" pitchFamily="50" charset="-127"/>
                <a:ea typeface="나눔스퀘어" panose="020B0600000101010101" pitchFamily="50" charset="-127"/>
              </a:rPr>
              <a:t>라이브러리 구현</a:t>
            </a:r>
          </a:p>
          <a:p>
            <a:pPr marL="171450" lvl="1" indent="-171450">
              <a:spcAft>
                <a:spcPts val="600"/>
              </a:spcAft>
              <a:buClr>
                <a:schemeClr val="accent5">
                  <a:lumMod val="60000"/>
                  <a:lumOff val="40000"/>
                </a:schemeClr>
              </a:buClr>
              <a:buFont typeface="Arial" panose="020B0604020202020204" pitchFamily="34" charset="0"/>
              <a:buChar char="•"/>
            </a:pPr>
            <a:r>
              <a:rPr lang="en-US" altLang="ko-KR" sz="900" dirty="0">
                <a:solidFill>
                  <a:schemeClr val="bg1"/>
                </a:solidFill>
                <a:latin typeface="나눔스퀘어" panose="020B0600000101010101" pitchFamily="50" charset="-127"/>
                <a:ea typeface="나눔스퀘어" panose="020B0600000101010101" pitchFamily="50" charset="-127"/>
              </a:rPr>
              <a:t>Chart.js </a:t>
            </a:r>
            <a:r>
              <a:rPr lang="ko-KR" altLang="en-US" sz="900" dirty="0">
                <a:solidFill>
                  <a:schemeClr val="bg1"/>
                </a:solidFill>
                <a:latin typeface="나눔스퀘어" panose="020B0600000101010101" pitchFamily="50" charset="-127"/>
                <a:ea typeface="나눔스퀘어" panose="020B0600000101010101" pitchFamily="50" charset="-127"/>
              </a:rPr>
              <a:t>활용</a:t>
            </a:r>
          </a:p>
          <a:p>
            <a:pPr marL="171450" lvl="1" indent="-171450">
              <a:spcAft>
                <a:spcPts val="600"/>
              </a:spcAft>
              <a:buClr>
                <a:schemeClr val="accent5">
                  <a:lumMod val="60000"/>
                  <a:lumOff val="40000"/>
                </a:schemeClr>
              </a:buClr>
              <a:buFont typeface="Arial" panose="020B0604020202020204" pitchFamily="34" charset="0"/>
              <a:buChar char="•"/>
            </a:pPr>
            <a:endParaRPr lang="ko-KR" altLang="en-US" sz="900" dirty="0">
              <a:solidFill>
                <a:schemeClr val="bg1"/>
              </a:solidFill>
              <a:latin typeface="나눔스퀘어" panose="020B0600000101010101" pitchFamily="50" charset="-127"/>
              <a:ea typeface="나눔스퀘어" panose="020B0600000101010101" pitchFamily="50" charset="-127"/>
            </a:endParaRPr>
          </a:p>
        </p:txBody>
      </p:sp>
      <p:sp>
        <p:nvSpPr>
          <p:cNvPr id="36" name="TextBox 35"/>
          <p:cNvSpPr txBox="1"/>
          <p:nvPr/>
        </p:nvSpPr>
        <p:spPr>
          <a:xfrm>
            <a:off x="507878" y="2374714"/>
            <a:ext cx="1723550" cy="276999"/>
          </a:xfrm>
          <a:prstGeom prst="rect">
            <a:avLst/>
          </a:prstGeom>
          <a:noFill/>
        </p:spPr>
        <p:txBody>
          <a:bodyPr wrap="none" rtlCol="0">
            <a:spAutoFit/>
          </a:bodyPr>
          <a:lstStyle/>
          <a:p>
            <a:pPr algn="ctr"/>
            <a:r>
              <a:rPr lang="ko-KR" altLang="en-US" sz="1200" dirty="0" smtClean="0">
                <a:solidFill>
                  <a:schemeClr val="bg1"/>
                </a:solidFill>
                <a:latin typeface="나눔스퀘어 Bold" panose="020B0600000101010101" pitchFamily="50" charset="-127"/>
                <a:ea typeface="나눔스퀘어 Bold" panose="020B0600000101010101" pitchFamily="50" charset="-127"/>
                <a:cs typeface="Lato Regular"/>
              </a:rPr>
              <a:t>개발</a:t>
            </a:r>
            <a:r>
              <a:rPr lang="en-US" altLang="ko-KR" sz="1200" dirty="0" smtClean="0">
                <a:solidFill>
                  <a:schemeClr val="bg1"/>
                </a:solidFill>
                <a:latin typeface="나눔스퀘어 Bold" panose="020B0600000101010101" pitchFamily="50" charset="-127"/>
                <a:ea typeface="나눔스퀘어 Bold" panose="020B0600000101010101" pitchFamily="50" charset="-127"/>
                <a:cs typeface="Lato Regular"/>
              </a:rPr>
              <a:t>/</a:t>
            </a:r>
            <a:r>
              <a:rPr lang="ko-KR" altLang="en-US" sz="1200" dirty="0" smtClean="0">
                <a:solidFill>
                  <a:schemeClr val="bg1"/>
                </a:solidFill>
                <a:latin typeface="나눔스퀘어 Bold" panose="020B0600000101010101" pitchFamily="50" charset="-127"/>
                <a:ea typeface="나눔스퀘어 Bold" panose="020B0600000101010101" pitchFamily="50" charset="-127"/>
                <a:cs typeface="Lato Regular"/>
              </a:rPr>
              <a:t>배포 컨테이너 구성</a:t>
            </a:r>
            <a:endParaRPr lang="id-ID" sz="1200" dirty="0">
              <a:solidFill>
                <a:schemeClr val="bg1"/>
              </a:solidFill>
              <a:latin typeface="나눔스퀘어 Bold" panose="020B0600000101010101" pitchFamily="50" charset="-127"/>
              <a:ea typeface="나눔스퀘어 Bold" panose="020B0600000101010101" pitchFamily="50" charset="-127"/>
              <a:cs typeface="Lato Regular"/>
            </a:endParaRPr>
          </a:p>
        </p:txBody>
      </p:sp>
      <p:grpSp>
        <p:nvGrpSpPr>
          <p:cNvPr id="38" name="그룹 37"/>
          <p:cNvGrpSpPr/>
          <p:nvPr/>
        </p:nvGrpSpPr>
        <p:grpSpPr>
          <a:xfrm>
            <a:off x="606858" y="2809571"/>
            <a:ext cx="1444224" cy="1543301"/>
            <a:chOff x="2007552" y="2320807"/>
            <a:chExt cx="2103810" cy="1818057"/>
          </a:xfrm>
        </p:grpSpPr>
        <p:sp>
          <p:nvSpPr>
            <p:cNvPr id="40" name="모서리가 둥근 직사각형 39"/>
            <p:cNvSpPr/>
            <p:nvPr/>
          </p:nvSpPr>
          <p:spPr>
            <a:xfrm>
              <a:off x="2031616" y="3863856"/>
              <a:ext cx="2055682" cy="275008"/>
            </a:xfrm>
            <a:prstGeom prst="roundRect">
              <a:avLst>
                <a:gd name="adj" fmla="val 9167"/>
              </a:avLst>
            </a:prstGeom>
            <a:solidFill>
              <a:schemeClr val="accent5"/>
            </a:solid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800" dirty="0" smtClean="0">
                  <a:latin typeface="나눔스퀘어 Bold" panose="020B0600000101010101" pitchFamily="50" charset="-127"/>
                  <a:ea typeface="나눔스퀘어 Bold" panose="020B0600000101010101" pitchFamily="50" charset="-127"/>
                </a:rPr>
                <a:t>Operating System</a:t>
              </a:r>
              <a:endParaRPr lang="ko-KR" altLang="en-US" sz="800" dirty="0">
                <a:latin typeface="나눔스퀘어 Bold" panose="020B0600000101010101" pitchFamily="50" charset="-127"/>
                <a:ea typeface="나눔스퀘어 Bold" panose="020B0600000101010101" pitchFamily="50" charset="-127"/>
              </a:endParaRPr>
            </a:p>
          </p:txBody>
        </p:sp>
        <p:sp>
          <p:nvSpPr>
            <p:cNvPr id="41" name="모서리가 둥근 직사각형 40"/>
            <p:cNvSpPr/>
            <p:nvPr/>
          </p:nvSpPr>
          <p:spPr>
            <a:xfrm>
              <a:off x="2031616" y="3533847"/>
              <a:ext cx="2055682" cy="275008"/>
            </a:xfrm>
            <a:prstGeom prst="roundRect">
              <a:avLst>
                <a:gd name="adj" fmla="val 9167"/>
              </a:avLst>
            </a:prstGeom>
            <a:solidFill>
              <a:srgbClr val="2496ED"/>
            </a:solid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800" dirty="0" smtClean="0">
                  <a:latin typeface="나눔스퀘어 Bold" panose="020B0600000101010101" pitchFamily="50" charset="-127"/>
                  <a:ea typeface="나눔스퀘어 Bold" panose="020B0600000101010101" pitchFamily="50" charset="-127"/>
                </a:rPr>
                <a:t>LSTM  ensemble</a:t>
              </a:r>
              <a:endParaRPr lang="ko-KR" altLang="en-US" sz="800" dirty="0">
                <a:latin typeface="나눔스퀘어 Bold" panose="020B0600000101010101" pitchFamily="50" charset="-127"/>
                <a:ea typeface="나눔스퀘어 Bold" panose="020B0600000101010101" pitchFamily="50" charset="-127"/>
              </a:endParaRPr>
            </a:p>
          </p:txBody>
        </p:sp>
        <p:sp>
          <p:nvSpPr>
            <p:cNvPr id="42" name="모서리가 둥근 직사각형 41"/>
            <p:cNvSpPr/>
            <p:nvPr/>
          </p:nvSpPr>
          <p:spPr>
            <a:xfrm>
              <a:off x="2031616" y="2320807"/>
              <a:ext cx="996902" cy="1148156"/>
            </a:xfrm>
            <a:prstGeom prst="roundRect">
              <a:avLst>
                <a:gd name="adj" fmla="val 3378"/>
              </a:avLst>
            </a:prstGeom>
            <a:no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dirty="0">
                <a:latin typeface="나눔스퀘어 Bold" panose="020B0600000101010101" pitchFamily="50" charset="-127"/>
                <a:ea typeface="나눔스퀘어 Bold" panose="020B0600000101010101" pitchFamily="50" charset="-127"/>
              </a:endParaRPr>
            </a:p>
          </p:txBody>
        </p:sp>
        <p:sp>
          <p:nvSpPr>
            <p:cNvPr id="43" name="TextBox 42"/>
            <p:cNvSpPr txBox="1"/>
            <p:nvPr/>
          </p:nvSpPr>
          <p:spPr>
            <a:xfrm>
              <a:off x="2007552" y="2327682"/>
              <a:ext cx="1045031" cy="263990"/>
            </a:xfrm>
            <a:prstGeom prst="rect">
              <a:avLst/>
            </a:prstGeom>
            <a:noFill/>
          </p:spPr>
          <p:txBody>
            <a:bodyPr wrap="square" rtlCol="0">
              <a:spAutoFit/>
            </a:bodyPr>
            <a:lstStyle/>
            <a:p>
              <a:pPr algn="ctr"/>
              <a:r>
                <a:rPr lang="en-US" altLang="ko-KR" sz="800" dirty="0" smtClean="0">
                  <a:solidFill>
                    <a:schemeClr val="bg1"/>
                  </a:solidFill>
                  <a:latin typeface="나눔스퀘어 Bold" panose="020B0600000101010101" pitchFamily="50" charset="-127"/>
                  <a:ea typeface="나눔스퀘어 Bold" panose="020B0600000101010101" pitchFamily="50" charset="-127"/>
                </a:rPr>
                <a:t>Container</a:t>
              </a:r>
              <a:endParaRPr lang="ko-KR" altLang="en-US" sz="800" dirty="0">
                <a:solidFill>
                  <a:schemeClr val="bg1"/>
                </a:solidFill>
                <a:latin typeface="나눔스퀘어 Bold" panose="020B0600000101010101" pitchFamily="50" charset="-127"/>
                <a:ea typeface="나눔스퀘어 Bold" panose="020B0600000101010101" pitchFamily="50" charset="-127"/>
              </a:endParaRPr>
            </a:p>
          </p:txBody>
        </p:sp>
        <p:sp>
          <p:nvSpPr>
            <p:cNvPr id="44" name="모서리가 둥근 직사각형 43"/>
            <p:cNvSpPr/>
            <p:nvPr/>
          </p:nvSpPr>
          <p:spPr>
            <a:xfrm>
              <a:off x="3090395" y="2320807"/>
              <a:ext cx="996902" cy="1148156"/>
            </a:xfrm>
            <a:prstGeom prst="roundRect">
              <a:avLst>
                <a:gd name="adj" fmla="val 3378"/>
              </a:avLst>
            </a:prstGeom>
            <a:no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00" dirty="0">
                <a:latin typeface="나눔스퀘어 Bold" panose="020B0600000101010101" pitchFamily="50" charset="-127"/>
                <a:ea typeface="나눔스퀘어 Bold" panose="020B0600000101010101" pitchFamily="50" charset="-127"/>
              </a:endParaRPr>
            </a:p>
          </p:txBody>
        </p:sp>
        <p:sp>
          <p:nvSpPr>
            <p:cNvPr id="45" name="TextBox 44"/>
            <p:cNvSpPr txBox="1"/>
            <p:nvPr/>
          </p:nvSpPr>
          <p:spPr>
            <a:xfrm>
              <a:off x="3066331" y="2327682"/>
              <a:ext cx="1045031" cy="263990"/>
            </a:xfrm>
            <a:prstGeom prst="rect">
              <a:avLst/>
            </a:prstGeom>
            <a:noFill/>
          </p:spPr>
          <p:txBody>
            <a:bodyPr wrap="square" rtlCol="0">
              <a:spAutoFit/>
            </a:bodyPr>
            <a:lstStyle/>
            <a:p>
              <a:pPr algn="ctr"/>
              <a:r>
                <a:rPr lang="en-US" altLang="ko-KR" sz="800" dirty="0" smtClean="0">
                  <a:solidFill>
                    <a:schemeClr val="bg1"/>
                  </a:solidFill>
                  <a:latin typeface="나눔스퀘어 Bold" panose="020B0600000101010101" pitchFamily="50" charset="-127"/>
                  <a:ea typeface="나눔스퀘어 Bold" panose="020B0600000101010101" pitchFamily="50" charset="-127"/>
                </a:rPr>
                <a:t>Container</a:t>
              </a:r>
              <a:endParaRPr lang="ko-KR" altLang="en-US" sz="800" dirty="0">
                <a:solidFill>
                  <a:schemeClr val="bg1"/>
                </a:solidFill>
                <a:latin typeface="나눔스퀘어 Bold" panose="020B0600000101010101" pitchFamily="50" charset="-127"/>
                <a:ea typeface="나눔스퀘어 Bold" panose="020B0600000101010101" pitchFamily="50" charset="-127"/>
              </a:endParaRPr>
            </a:p>
          </p:txBody>
        </p:sp>
        <p:sp>
          <p:nvSpPr>
            <p:cNvPr id="46" name="모서리가 둥근 직사각형 45"/>
            <p:cNvSpPr/>
            <p:nvPr/>
          </p:nvSpPr>
          <p:spPr>
            <a:xfrm>
              <a:off x="3128209" y="3185794"/>
              <a:ext cx="921274" cy="243207"/>
            </a:xfrm>
            <a:prstGeom prst="roundRect">
              <a:avLst>
                <a:gd name="adj" fmla="val 9167"/>
              </a:avLst>
            </a:prstGeom>
            <a:solidFill>
              <a:srgbClr val="2496ED">
                <a:alpha val="34902"/>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dirty="0" smtClean="0">
                  <a:latin typeface="나눔스퀘어 Bold" panose="020B0600000101010101" pitchFamily="50" charset="-127"/>
                  <a:ea typeface="나눔스퀘어 Bold" panose="020B0600000101010101" pitchFamily="50" charset="-127"/>
                </a:rPr>
                <a:t>Ubuntu</a:t>
              </a:r>
              <a:endParaRPr lang="ko-KR" altLang="en-US" sz="700" dirty="0">
                <a:latin typeface="나눔스퀘어 Bold" panose="020B0600000101010101" pitchFamily="50" charset="-127"/>
                <a:ea typeface="나눔스퀘어 Bold" panose="020B0600000101010101" pitchFamily="50" charset="-127"/>
              </a:endParaRPr>
            </a:p>
          </p:txBody>
        </p:sp>
        <p:sp>
          <p:nvSpPr>
            <p:cNvPr id="47" name="모서리가 둥근 직사각형 46"/>
            <p:cNvSpPr/>
            <p:nvPr/>
          </p:nvSpPr>
          <p:spPr>
            <a:xfrm>
              <a:off x="2069430" y="2608277"/>
              <a:ext cx="921274" cy="820724"/>
            </a:xfrm>
            <a:prstGeom prst="roundRect">
              <a:avLst>
                <a:gd name="adj" fmla="val 3573"/>
              </a:avLst>
            </a:prstGeom>
            <a:solidFill>
              <a:srgbClr val="2496ED">
                <a:alpha val="34902"/>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dirty="0" smtClean="0">
                  <a:latin typeface="나눔스퀘어 Bold" panose="020B0600000101010101" pitchFamily="50" charset="-127"/>
                  <a:ea typeface="나눔스퀘어 Bold" panose="020B0600000101010101" pitchFamily="50" charset="-127"/>
                </a:rPr>
                <a:t>MySQL</a:t>
              </a:r>
              <a:endParaRPr lang="ko-KR" altLang="en-US" sz="700" dirty="0">
                <a:latin typeface="나눔스퀘어 Bold" panose="020B0600000101010101" pitchFamily="50" charset="-127"/>
                <a:ea typeface="나눔스퀘어 Bold" panose="020B0600000101010101" pitchFamily="50" charset="-127"/>
              </a:endParaRPr>
            </a:p>
          </p:txBody>
        </p:sp>
        <p:sp>
          <p:nvSpPr>
            <p:cNvPr id="48" name="모서리가 둥근 직사각형 47"/>
            <p:cNvSpPr/>
            <p:nvPr/>
          </p:nvSpPr>
          <p:spPr>
            <a:xfrm>
              <a:off x="3128209" y="2897035"/>
              <a:ext cx="921274" cy="243207"/>
            </a:xfrm>
            <a:prstGeom prst="roundRect">
              <a:avLst>
                <a:gd name="adj" fmla="val 9167"/>
              </a:avLst>
            </a:prstGeom>
            <a:solidFill>
              <a:srgbClr val="2496ED">
                <a:alpha val="34902"/>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dirty="0" smtClean="0">
                  <a:latin typeface="나눔스퀘어 Bold" panose="020B0600000101010101" pitchFamily="50" charset="-127"/>
                  <a:ea typeface="나눔스퀘어 Bold" panose="020B0600000101010101" pitchFamily="50" charset="-127"/>
                </a:rPr>
                <a:t>Python</a:t>
              </a:r>
              <a:endParaRPr lang="ko-KR" altLang="en-US" sz="700" dirty="0">
                <a:latin typeface="나눔스퀘어 Bold" panose="020B0600000101010101" pitchFamily="50" charset="-127"/>
                <a:ea typeface="나눔스퀘어 Bold" panose="020B0600000101010101" pitchFamily="50" charset="-127"/>
              </a:endParaRPr>
            </a:p>
          </p:txBody>
        </p:sp>
        <p:sp>
          <p:nvSpPr>
            <p:cNvPr id="49" name="모서리가 둥근 직사각형 48"/>
            <p:cNvSpPr/>
            <p:nvPr/>
          </p:nvSpPr>
          <p:spPr>
            <a:xfrm>
              <a:off x="3128209" y="2608277"/>
              <a:ext cx="921274" cy="243207"/>
            </a:xfrm>
            <a:prstGeom prst="roundRect">
              <a:avLst>
                <a:gd name="adj" fmla="val 9167"/>
              </a:avLst>
            </a:prstGeom>
            <a:solidFill>
              <a:srgbClr val="2496ED">
                <a:alpha val="34902"/>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00" dirty="0" smtClean="0">
                  <a:latin typeface="나눔스퀘어 Bold" panose="020B0600000101010101" pitchFamily="50" charset="-127"/>
                  <a:ea typeface="나눔스퀘어 Bold" panose="020B0600000101010101" pitchFamily="50" charset="-127"/>
                </a:rPr>
                <a:t>Django</a:t>
              </a:r>
              <a:endParaRPr lang="ko-KR" altLang="en-US" sz="700" dirty="0">
                <a:latin typeface="나눔스퀘어 Bold" panose="020B0600000101010101" pitchFamily="50" charset="-127"/>
                <a:ea typeface="나눔스퀘어 Bold" panose="020B0600000101010101" pitchFamily="50" charset="-127"/>
              </a:endParaRPr>
            </a:p>
          </p:txBody>
        </p:sp>
      </p:grpSp>
      <p:grpSp>
        <p:nvGrpSpPr>
          <p:cNvPr id="68" name="그룹 67"/>
          <p:cNvGrpSpPr/>
          <p:nvPr/>
        </p:nvGrpSpPr>
        <p:grpSpPr>
          <a:xfrm>
            <a:off x="872167" y="1435784"/>
            <a:ext cx="994973" cy="830447"/>
            <a:chOff x="670049" y="1435784"/>
            <a:chExt cx="994973" cy="830447"/>
          </a:xfrm>
        </p:grpSpPr>
        <p:sp>
          <p:nvSpPr>
            <p:cNvPr id="23" name="Google Shape;278;p23"/>
            <p:cNvSpPr/>
            <p:nvPr/>
          </p:nvSpPr>
          <p:spPr>
            <a:xfrm>
              <a:off x="670049" y="1435784"/>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6267;p48"/>
            <p:cNvGrpSpPr/>
            <p:nvPr/>
          </p:nvGrpSpPr>
          <p:grpSpPr>
            <a:xfrm>
              <a:off x="954320" y="1573175"/>
              <a:ext cx="426430" cy="427565"/>
              <a:chOff x="-44528075" y="1982825"/>
              <a:chExt cx="300900" cy="301700"/>
            </a:xfrm>
            <a:solidFill>
              <a:srgbClr val="48FFD5"/>
            </a:solidFill>
          </p:grpSpPr>
          <p:sp>
            <p:nvSpPr>
              <p:cNvPr id="51" name="Google Shape;6268;p4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269;p4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270;p4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271;p4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272;p4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273;p4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274;p4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 name="그룹 71"/>
          <p:cNvGrpSpPr/>
          <p:nvPr/>
        </p:nvGrpSpPr>
        <p:grpSpPr>
          <a:xfrm>
            <a:off x="3002561" y="1435784"/>
            <a:ext cx="994973" cy="830447"/>
            <a:chOff x="2992730" y="1500119"/>
            <a:chExt cx="994973" cy="830447"/>
          </a:xfrm>
        </p:grpSpPr>
        <p:grpSp>
          <p:nvGrpSpPr>
            <p:cNvPr id="62" name="Google Shape;6243;p48"/>
            <p:cNvGrpSpPr/>
            <p:nvPr/>
          </p:nvGrpSpPr>
          <p:grpSpPr>
            <a:xfrm>
              <a:off x="3276898" y="1635984"/>
              <a:ext cx="426637" cy="423040"/>
              <a:chOff x="-47529700" y="2342000"/>
              <a:chExt cx="302450" cy="299900"/>
            </a:xfrm>
            <a:solidFill>
              <a:srgbClr val="48FFD5"/>
            </a:solidFill>
          </p:grpSpPr>
          <p:sp>
            <p:nvSpPr>
              <p:cNvPr id="63" name="Google Shape;6244;p4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245;p4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278;p23"/>
            <p:cNvSpPr/>
            <p:nvPr/>
          </p:nvSpPr>
          <p:spPr>
            <a:xfrm>
              <a:off x="2992730" y="1500119"/>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그룹 72"/>
          <p:cNvGrpSpPr/>
          <p:nvPr/>
        </p:nvGrpSpPr>
        <p:grpSpPr>
          <a:xfrm>
            <a:off x="5132955" y="1435784"/>
            <a:ext cx="994973" cy="830447"/>
            <a:chOff x="5244806" y="1523286"/>
            <a:chExt cx="994973" cy="830447"/>
          </a:xfrm>
        </p:grpSpPr>
        <p:grpSp>
          <p:nvGrpSpPr>
            <p:cNvPr id="58" name="Google Shape;6173;p48"/>
            <p:cNvGrpSpPr/>
            <p:nvPr/>
          </p:nvGrpSpPr>
          <p:grpSpPr>
            <a:xfrm>
              <a:off x="5564645" y="1650032"/>
              <a:ext cx="382795" cy="447526"/>
              <a:chOff x="-48237000" y="2342650"/>
              <a:chExt cx="256800" cy="300225"/>
            </a:xfrm>
            <a:solidFill>
              <a:srgbClr val="48FFD5"/>
            </a:solidFill>
          </p:grpSpPr>
          <p:sp>
            <p:nvSpPr>
              <p:cNvPr id="59" name="Google Shape;6174;p4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175;p4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76;p4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278;p23"/>
            <p:cNvSpPr/>
            <p:nvPr/>
          </p:nvSpPr>
          <p:spPr>
            <a:xfrm>
              <a:off x="5244806" y="152328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그룹 73"/>
          <p:cNvGrpSpPr/>
          <p:nvPr/>
        </p:nvGrpSpPr>
        <p:grpSpPr>
          <a:xfrm>
            <a:off x="7263349" y="1435784"/>
            <a:ext cx="994973" cy="830447"/>
            <a:chOff x="6902191" y="1530277"/>
            <a:chExt cx="994973" cy="830447"/>
          </a:xfrm>
        </p:grpSpPr>
        <p:grpSp>
          <p:nvGrpSpPr>
            <p:cNvPr id="65" name="Google Shape;5165;p46"/>
            <p:cNvGrpSpPr/>
            <p:nvPr/>
          </p:nvGrpSpPr>
          <p:grpSpPr>
            <a:xfrm>
              <a:off x="7173616" y="1656967"/>
              <a:ext cx="452123" cy="445604"/>
              <a:chOff x="-64774725" y="1916550"/>
              <a:chExt cx="319000" cy="314400"/>
            </a:xfrm>
            <a:solidFill>
              <a:srgbClr val="48FFD5"/>
            </a:solidFill>
          </p:grpSpPr>
          <p:sp>
            <p:nvSpPr>
              <p:cNvPr id="66" name="Google Shape;5166;p4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167;p4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278;p23"/>
            <p:cNvSpPr/>
            <p:nvPr/>
          </p:nvSpPr>
          <p:spPr>
            <a:xfrm>
              <a:off x="6902191" y="1530277"/>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7" name="그림 7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08756" y="4037974"/>
            <a:ext cx="791539" cy="229546"/>
          </a:xfrm>
          <a:prstGeom prst="rect">
            <a:avLst/>
          </a:prstGeom>
        </p:spPr>
      </p:pic>
      <p:pic>
        <p:nvPicPr>
          <p:cNvPr id="78" name="그림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23109" y="3876396"/>
            <a:ext cx="654272" cy="545226"/>
          </a:xfrm>
          <a:prstGeom prst="rect">
            <a:avLst/>
          </a:prstGeom>
        </p:spPr>
      </p:pic>
      <p:grpSp>
        <p:nvGrpSpPr>
          <p:cNvPr id="3" name="그룹 2"/>
          <p:cNvGrpSpPr/>
          <p:nvPr/>
        </p:nvGrpSpPr>
        <p:grpSpPr>
          <a:xfrm>
            <a:off x="7263349" y="3949871"/>
            <a:ext cx="1201995" cy="439249"/>
            <a:chOff x="7263349" y="3829789"/>
            <a:chExt cx="1395329" cy="559332"/>
          </a:xfrm>
        </p:grpSpPr>
        <p:sp>
          <p:nvSpPr>
            <p:cNvPr id="84" name="모서리가 둥근 직사각형 83"/>
            <p:cNvSpPr/>
            <p:nvPr/>
          </p:nvSpPr>
          <p:spPr>
            <a:xfrm>
              <a:off x="7263349" y="3829789"/>
              <a:ext cx="1395329" cy="559332"/>
            </a:xfrm>
            <a:prstGeom prst="roundRect">
              <a:avLst>
                <a:gd name="adj" fmla="val 1069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79" name="그림 78"/>
            <p:cNvPicPr>
              <a:picLocks noChangeAspect="1"/>
            </p:cNvPicPr>
            <p:nvPr/>
          </p:nvPicPr>
          <p:blipFill rotWithShape="1">
            <a:blip r:embed="rId4">
              <a:extLst>
                <a:ext uri="{28A0092B-C50C-407E-A947-70E740481C1C}">
                  <a14:useLocalDpi xmlns:a14="http://schemas.microsoft.com/office/drawing/2010/main" val="0"/>
                </a:ext>
              </a:extLst>
            </a:blip>
            <a:srcRect l="9483" b="12465"/>
            <a:stretch/>
          </p:blipFill>
          <p:spPr>
            <a:xfrm>
              <a:off x="7301512" y="3841400"/>
              <a:ext cx="830579" cy="271302"/>
            </a:xfrm>
            <a:prstGeom prst="rect">
              <a:avLst/>
            </a:prstGeom>
          </p:spPr>
        </p:pic>
        <p:pic>
          <p:nvPicPr>
            <p:cNvPr id="80" name="그림 79"/>
            <p:cNvPicPr>
              <a:picLocks noChangeAspect="1"/>
            </p:cNvPicPr>
            <p:nvPr/>
          </p:nvPicPr>
          <p:blipFill rotWithShape="1">
            <a:blip r:embed="rId5" cstate="print">
              <a:extLst>
                <a:ext uri="{28A0092B-C50C-407E-A947-70E740481C1C}">
                  <a14:useLocalDpi xmlns:a14="http://schemas.microsoft.com/office/drawing/2010/main" val="0"/>
                </a:ext>
              </a:extLst>
            </a:blip>
            <a:srcRect t="19789" r="4101" b="27201"/>
            <a:stretch/>
          </p:blipFill>
          <p:spPr>
            <a:xfrm>
              <a:off x="7508810" y="4112918"/>
              <a:ext cx="492032" cy="203982"/>
            </a:xfrm>
            <a:prstGeom prst="rect">
              <a:avLst/>
            </a:prstGeom>
          </p:spPr>
        </p:pic>
        <p:pic>
          <p:nvPicPr>
            <p:cNvPr id="81" name="그림 80"/>
            <p:cNvPicPr>
              <a:picLocks noChangeAspect="1"/>
            </p:cNvPicPr>
            <p:nvPr/>
          </p:nvPicPr>
          <p:blipFill>
            <a:blip r:embed="rId6"/>
            <a:stretch>
              <a:fillRect/>
            </a:stretch>
          </p:blipFill>
          <p:spPr>
            <a:xfrm>
              <a:off x="8201322" y="3892735"/>
              <a:ext cx="339241" cy="415690"/>
            </a:xfrm>
            <a:prstGeom prst="rect">
              <a:avLst/>
            </a:prstGeom>
          </p:spPr>
        </p:pic>
      </p:grpSp>
      <p:pic>
        <p:nvPicPr>
          <p:cNvPr id="83" name="그림 8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314829" y="4633799"/>
            <a:ext cx="282510" cy="255142"/>
          </a:xfrm>
          <a:prstGeom prst="rect">
            <a:avLst/>
          </a:prstGeom>
        </p:spPr>
      </p:pic>
      <p:sp>
        <p:nvSpPr>
          <p:cNvPr id="87" name="모서리가 둥근 직사각형 86"/>
          <p:cNvSpPr/>
          <p:nvPr/>
        </p:nvSpPr>
        <p:spPr>
          <a:xfrm>
            <a:off x="2957457" y="3873289"/>
            <a:ext cx="1395329" cy="479583"/>
          </a:xfrm>
          <a:prstGeom prst="roundRect">
            <a:avLst>
              <a:gd name="adj" fmla="val 1069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85" name="그림 8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95466" y="4012724"/>
            <a:ext cx="576207" cy="206698"/>
          </a:xfrm>
          <a:prstGeom prst="rect">
            <a:avLst/>
          </a:prstGeom>
        </p:spPr>
      </p:pic>
      <p:pic>
        <p:nvPicPr>
          <p:cNvPr id="86" name="그림 8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79453" y="3949872"/>
            <a:ext cx="588971" cy="303925"/>
          </a:xfrm>
          <a:prstGeom prst="rect">
            <a:avLst/>
          </a:prstGeom>
        </p:spPr>
      </p:pic>
      <p:sp>
        <p:nvSpPr>
          <p:cNvPr id="93" name="타원 92"/>
          <p:cNvSpPr/>
          <p:nvPr/>
        </p:nvSpPr>
        <p:spPr>
          <a:xfrm>
            <a:off x="1259148" y="4452729"/>
            <a:ext cx="117185" cy="11718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4" name="타원 93"/>
          <p:cNvSpPr/>
          <p:nvPr/>
        </p:nvSpPr>
        <p:spPr>
          <a:xfrm>
            <a:off x="3486709" y="4452728"/>
            <a:ext cx="117185" cy="11718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5" name="타원 94"/>
          <p:cNvSpPr/>
          <p:nvPr/>
        </p:nvSpPr>
        <p:spPr>
          <a:xfrm>
            <a:off x="5569891" y="4655838"/>
            <a:ext cx="117185" cy="11718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6" name="타원 95"/>
          <p:cNvSpPr/>
          <p:nvPr/>
        </p:nvSpPr>
        <p:spPr>
          <a:xfrm>
            <a:off x="7804327" y="4452729"/>
            <a:ext cx="117185" cy="11718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TextBox 96"/>
          <p:cNvSpPr txBox="1"/>
          <p:nvPr/>
        </p:nvSpPr>
        <p:spPr>
          <a:xfrm>
            <a:off x="1623985" y="4657786"/>
            <a:ext cx="1174217" cy="246221"/>
          </a:xfrm>
          <a:prstGeom prst="rect">
            <a:avLst/>
          </a:prstGeom>
          <a:noFill/>
        </p:spPr>
        <p:txBody>
          <a:bodyPr wrap="square" rtlCol="0">
            <a:spAutoFit/>
          </a:bodyPr>
          <a:lstStyle/>
          <a:p>
            <a:pPr algn="ctr"/>
            <a:r>
              <a:rPr lang="en-US" altLang="ko-KR" sz="1000" dirty="0" smtClean="0">
                <a:solidFill>
                  <a:schemeClr val="bg1"/>
                </a:solidFill>
                <a:latin typeface="나눔스퀘어 Bold" panose="020B0600000101010101" pitchFamily="50" charset="-127"/>
                <a:ea typeface="나눔스퀘어 Bold" panose="020B0600000101010101" pitchFamily="50" charset="-127"/>
                <a:cs typeface="Lato Regular"/>
              </a:rPr>
              <a:t>Version Control</a:t>
            </a:r>
            <a:endParaRPr lang="id-ID" sz="1000" dirty="0">
              <a:solidFill>
                <a:schemeClr val="bg1"/>
              </a:solidFill>
              <a:latin typeface="나눔스퀘어 Bold" panose="020B0600000101010101" pitchFamily="50" charset="-127"/>
              <a:ea typeface="나눔스퀘어 Bold" panose="020B0600000101010101" pitchFamily="50" charset="-127"/>
              <a:cs typeface="Lato Regular"/>
            </a:endParaRPr>
          </a:p>
        </p:txBody>
      </p:sp>
      <p:cxnSp>
        <p:nvCxnSpPr>
          <p:cNvPr id="99" name="직선 연결선 98"/>
          <p:cNvCxnSpPr>
            <a:stCxn id="93" idx="6"/>
            <a:endCxn id="94" idx="2"/>
          </p:cNvCxnSpPr>
          <p:nvPr/>
        </p:nvCxnSpPr>
        <p:spPr>
          <a:xfrm flipV="1">
            <a:off x="1376333" y="4511321"/>
            <a:ext cx="2110376" cy="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0" name="직선 연결선 99"/>
          <p:cNvCxnSpPr>
            <a:stCxn id="94" idx="6"/>
            <a:endCxn id="96" idx="2"/>
          </p:cNvCxnSpPr>
          <p:nvPr/>
        </p:nvCxnSpPr>
        <p:spPr>
          <a:xfrm>
            <a:off x="3603894" y="4511321"/>
            <a:ext cx="4200433" cy="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5" name="구부러진 연결선 104"/>
          <p:cNvCxnSpPr>
            <a:stCxn id="94" idx="4"/>
            <a:endCxn id="95" idx="2"/>
          </p:cNvCxnSpPr>
          <p:nvPr/>
        </p:nvCxnSpPr>
        <p:spPr>
          <a:xfrm rot="16200000" flipH="1">
            <a:off x="4485337" y="3629877"/>
            <a:ext cx="144518" cy="2024589"/>
          </a:xfrm>
          <a:prstGeom prst="curvedConnector2">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49595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프로젝트 목표</a:t>
            </a:r>
            <a:endParaRPr lang="ko-KR" altLang="en-US" dirty="0"/>
          </a:p>
        </p:txBody>
      </p:sp>
      <p:sp>
        <p:nvSpPr>
          <p:cNvPr id="4"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smtClean="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smtClean="0">
                <a:solidFill>
                  <a:srgbClr val="05213A"/>
                </a:solidFill>
                <a:latin typeface="나눔스퀘어 Bold" panose="020B0600000101010101" pitchFamily="50" charset="-127"/>
                <a:ea typeface="나눔스퀘어 Bold" panose="020B0600000101010101" pitchFamily="50" charset="-127"/>
              </a:rPr>
              <a:t>청정 정보의 시대</a:t>
            </a:r>
            <a:r>
              <a:rPr lang="en-US" altLang="ko-KR" sz="800" dirty="0" smtClean="0">
                <a:solidFill>
                  <a:srgbClr val="05213A"/>
                </a:solidFill>
                <a:latin typeface="나눔스퀘어 Bold" panose="020B0600000101010101" pitchFamily="50" charset="-127"/>
                <a:ea typeface="나눔스퀘어 Bold" panose="020B0600000101010101" pitchFamily="50" charset="-127"/>
              </a:rPr>
              <a:t>!</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딥러닝을</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통한 </a:t>
            </a:r>
            <a:r>
              <a:rPr lang="ko-KR" altLang="en-US" sz="800" dirty="0">
                <a:solidFill>
                  <a:srgbClr val="05213A"/>
                </a:solidFill>
                <a:latin typeface="나눔스퀘어 Bold" panose="020B0600000101010101" pitchFamily="50" charset="-127"/>
                <a:ea typeface="나눔스퀘어 Bold" panose="020B0600000101010101" pitchFamily="50" charset="-127"/>
              </a:rPr>
              <a:t>정보 </a:t>
            </a:r>
            <a:r>
              <a:rPr lang="ko-KR" altLang="en-US" sz="800" dirty="0" smtClean="0">
                <a:solidFill>
                  <a:srgbClr val="05213A"/>
                </a:solidFill>
                <a:latin typeface="나눔스퀘어 Bold" panose="020B0600000101010101" pitchFamily="50" charset="-127"/>
                <a:ea typeface="나눔스퀘어 Bold" panose="020B0600000101010101" pitchFamily="50" charset="-127"/>
              </a:rPr>
              <a:t>신뢰도 분석</a:t>
            </a:r>
            <a:endParaRPr lang="ko-KR" altLang="en-US" sz="800" dirty="0">
              <a:solidFill>
                <a:srgbClr val="05213A"/>
              </a:solidFill>
              <a:latin typeface="나눔스퀘어 Bold" panose="020B0600000101010101" pitchFamily="50" charset="-127"/>
              <a:ea typeface="나눔스퀘어 Bold" panose="020B0600000101010101" pitchFamily="50" charset="-127"/>
            </a:endParaRPr>
          </a:p>
        </p:txBody>
      </p:sp>
      <p:graphicFrame>
        <p:nvGraphicFramePr>
          <p:cNvPr id="7" name="표 6"/>
          <p:cNvGraphicFramePr>
            <a:graphicFrameLocks noGrp="1"/>
          </p:cNvGraphicFramePr>
          <p:nvPr>
            <p:extLst>
              <p:ext uri="{D42A27DB-BD31-4B8C-83A1-F6EECF244321}">
                <p14:modId xmlns:p14="http://schemas.microsoft.com/office/powerpoint/2010/main" val="2902701337"/>
              </p:ext>
            </p:extLst>
          </p:nvPr>
        </p:nvGraphicFramePr>
        <p:xfrm>
          <a:off x="311700" y="1143001"/>
          <a:ext cx="8520600" cy="3614058"/>
        </p:xfrm>
        <a:graphic>
          <a:graphicData uri="http://schemas.openxmlformats.org/drawingml/2006/table">
            <a:tbl>
              <a:tblPr firstRow="1" firstCol="1" bandRow="1">
                <a:tableStyleId>{5FD0F851-EC5A-4D38-B0AD-8093EC10F338}</a:tableStyleId>
              </a:tblPr>
              <a:tblGrid>
                <a:gridCol w="641611">
                  <a:extLst>
                    <a:ext uri="{9D8B030D-6E8A-4147-A177-3AD203B41FA5}">
                      <a16:colId xmlns:a16="http://schemas.microsoft.com/office/drawing/2014/main" val="2145426954"/>
                    </a:ext>
                  </a:extLst>
                </a:gridCol>
                <a:gridCol w="7878989">
                  <a:extLst>
                    <a:ext uri="{9D8B030D-6E8A-4147-A177-3AD203B41FA5}">
                      <a16:colId xmlns:a16="http://schemas.microsoft.com/office/drawing/2014/main" val="630520844"/>
                    </a:ext>
                  </a:extLst>
                </a:gridCol>
              </a:tblGrid>
              <a:tr h="603003">
                <a:tc gridSpan="2">
                  <a:txBody>
                    <a:bodyPr/>
                    <a:lstStyle/>
                    <a:p>
                      <a:pPr algn="ctr" latinLnBrk="1">
                        <a:lnSpc>
                          <a:spcPct val="107000"/>
                        </a:lnSpc>
                        <a:spcAft>
                          <a:spcPts val="0"/>
                        </a:spcAft>
                      </a:pPr>
                      <a:r>
                        <a:rPr lang="ko-KR" sz="1400" b="1" kern="100" dirty="0">
                          <a:solidFill>
                            <a:schemeClr val="bg1"/>
                          </a:solidFill>
                          <a:effectLst/>
                        </a:rPr>
                        <a:t>세부내용</a:t>
                      </a:r>
                      <a:endParaRPr lang="ko-KR" sz="1400" b="1" kern="100" dirty="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1736" marR="61736" marT="0" marB="0" anchor="ctr">
                    <a:solidFill>
                      <a:schemeClr val="bg1">
                        <a:lumMod val="95000"/>
                        <a:alpha val="13000"/>
                      </a:schemeClr>
                    </a:solidFill>
                  </a:tcPr>
                </a:tc>
                <a:tc hMerge="1">
                  <a:txBody>
                    <a:bodyPr/>
                    <a:lstStyle/>
                    <a:p>
                      <a:pPr latinLnBrk="1"/>
                      <a:endParaRPr lang="ko-KR" altLang="en-US"/>
                    </a:p>
                  </a:txBody>
                  <a:tcPr/>
                </a:tc>
                <a:extLst>
                  <a:ext uri="{0D108BD9-81ED-4DB2-BD59-A6C34878D82A}">
                    <a16:rowId xmlns:a16="http://schemas.microsoft.com/office/drawing/2014/main" val="2115374918"/>
                  </a:ext>
                </a:extLst>
              </a:tr>
              <a:tr h="991122">
                <a:tc>
                  <a:txBody>
                    <a:bodyPr/>
                    <a:lstStyle/>
                    <a:p>
                      <a:pPr algn="ctr" latinLnBrk="1">
                        <a:lnSpc>
                          <a:spcPct val="107000"/>
                        </a:lnSpc>
                        <a:spcAft>
                          <a:spcPts val="0"/>
                        </a:spcAft>
                      </a:pPr>
                      <a:r>
                        <a:rPr lang="en-US" sz="1400" b="1" kern="100">
                          <a:solidFill>
                            <a:schemeClr val="bg1"/>
                          </a:solidFill>
                          <a:effectLst/>
                        </a:rPr>
                        <a:t>1</a:t>
                      </a:r>
                      <a:endParaRPr lang="ko-KR" sz="1400" b="1" kern="10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1736" marR="61736" marT="0" marB="0" anchor="ctr"/>
                </a:tc>
                <a:tc>
                  <a:txBody>
                    <a:bodyPr/>
                    <a:lstStyle/>
                    <a:p>
                      <a:pPr algn="ctr" latinLnBrk="1">
                        <a:lnSpc>
                          <a:spcPct val="107000"/>
                        </a:lnSpc>
                        <a:spcAft>
                          <a:spcPts val="0"/>
                        </a:spcAft>
                      </a:pPr>
                      <a:r>
                        <a:rPr lang="ko-KR" altLang="en-US" sz="1400" b="1" kern="100" dirty="0" err="1" smtClean="0">
                          <a:solidFill>
                            <a:schemeClr val="bg1"/>
                          </a:solidFill>
                          <a:effectLst/>
                          <a:latin typeface="+mn-lt"/>
                          <a:ea typeface="+mn-ea"/>
                          <a:cs typeface="+mn-cs"/>
                        </a:rPr>
                        <a:t>시계열</a:t>
                      </a:r>
                      <a:r>
                        <a:rPr lang="ko-KR" altLang="en-US" sz="1400" b="1" kern="100" dirty="0" smtClean="0">
                          <a:solidFill>
                            <a:schemeClr val="bg1"/>
                          </a:solidFill>
                          <a:effectLst/>
                          <a:latin typeface="+mn-lt"/>
                          <a:ea typeface="+mn-ea"/>
                          <a:cs typeface="+mn-cs"/>
                        </a:rPr>
                        <a:t> 데이터를 수집하고 분석하여 당선 후보를 예측하는 것을 목표로 함</a:t>
                      </a:r>
                      <a:endParaRPr lang="ko-KR" sz="1400" b="1" kern="100" dirty="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1736" marR="61736" marT="0" marB="0" anchor="ctr"/>
                </a:tc>
                <a:extLst>
                  <a:ext uri="{0D108BD9-81ED-4DB2-BD59-A6C34878D82A}">
                    <a16:rowId xmlns:a16="http://schemas.microsoft.com/office/drawing/2014/main" val="2658240656"/>
                  </a:ext>
                </a:extLst>
              </a:tr>
              <a:tr h="1028811">
                <a:tc>
                  <a:txBody>
                    <a:bodyPr/>
                    <a:lstStyle/>
                    <a:p>
                      <a:pPr algn="ctr" latinLnBrk="1">
                        <a:lnSpc>
                          <a:spcPct val="107000"/>
                        </a:lnSpc>
                        <a:spcAft>
                          <a:spcPts val="0"/>
                        </a:spcAft>
                      </a:pPr>
                      <a:r>
                        <a:rPr lang="en-US" sz="1400" b="1" kern="100">
                          <a:solidFill>
                            <a:schemeClr val="bg1"/>
                          </a:solidFill>
                          <a:effectLst/>
                        </a:rPr>
                        <a:t>2</a:t>
                      </a:r>
                      <a:endParaRPr lang="ko-KR" sz="1400" b="1" kern="10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1736" marR="61736" marT="0" marB="0" anchor="ctr"/>
                </a:tc>
                <a:tc>
                  <a:txBody>
                    <a:bodyPr/>
                    <a:lstStyle/>
                    <a:p>
                      <a:pPr algn="ctr" latinLnBrk="1">
                        <a:lnSpc>
                          <a:spcPct val="107000"/>
                        </a:lnSpc>
                        <a:spcAft>
                          <a:spcPts val="0"/>
                        </a:spcAft>
                      </a:pPr>
                      <a:r>
                        <a:rPr lang="en-US" altLang="ko-KR" sz="1400" b="1" kern="100" dirty="0" smtClean="0">
                          <a:solidFill>
                            <a:schemeClr val="bg1"/>
                          </a:solidFill>
                          <a:effectLst/>
                          <a:latin typeface="+mn-lt"/>
                          <a:ea typeface="+mn-ea"/>
                          <a:cs typeface="+mn-cs"/>
                        </a:rPr>
                        <a:t>2018</a:t>
                      </a:r>
                      <a:r>
                        <a:rPr lang="ko-KR" altLang="en-US" sz="1400" b="1" kern="100" dirty="0" smtClean="0">
                          <a:solidFill>
                            <a:schemeClr val="bg1"/>
                          </a:solidFill>
                          <a:effectLst/>
                          <a:latin typeface="+mn-lt"/>
                          <a:ea typeface="+mn-ea"/>
                          <a:cs typeface="+mn-cs"/>
                        </a:rPr>
                        <a:t>년</a:t>
                      </a:r>
                      <a:r>
                        <a:rPr lang="en-US" altLang="ko-KR" sz="1400" b="1" kern="100" dirty="0" smtClean="0">
                          <a:solidFill>
                            <a:schemeClr val="bg1"/>
                          </a:solidFill>
                          <a:effectLst/>
                          <a:latin typeface="+mn-lt"/>
                          <a:ea typeface="+mn-ea"/>
                          <a:cs typeface="+mn-cs"/>
                        </a:rPr>
                        <a:t>~2019</a:t>
                      </a:r>
                      <a:r>
                        <a:rPr lang="ko-KR" altLang="en-US" sz="1400" b="1" kern="100" dirty="0" smtClean="0">
                          <a:solidFill>
                            <a:schemeClr val="bg1"/>
                          </a:solidFill>
                          <a:effectLst/>
                          <a:latin typeface="+mn-lt"/>
                          <a:ea typeface="+mn-ea"/>
                          <a:cs typeface="+mn-cs"/>
                        </a:rPr>
                        <a:t>년까지의 데이터를 근거로 </a:t>
                      </a:r>
                      <a:r>
                        <a:rPr lang="en-US" altLang="ko-KR" sz="1400" b="1" kern="100" dirty="0" smtClean="0">
                          <a:solidFill>
                            <a:schemeClr val="bg1"/>
                          </a:solidFill>
                          <a:effectLst/>
                          <a:latin typeface="+mn-lt"/>
                          <a:ea typeface="+mn-ea"/>
                          <a:cs typeface="+mn-cs"/>
                        </a:rPr>
                        <a:t>2020</a:t>
                      </a:r>
                      <a:r>
                        <a:rPr lang="ko-KR" altLang="en-US" sz="1400" b="1" kern="100" dirty="0" smtClean="0">
                          <a:solidFill>
                            <a:schemeClr val="bg1"/>
                          </a:solidFill>
                          <a:effectLst/>
                          <a:latin typeface="+mn-lt"/>
                          <a:ea typeface="+mn-ea"/>
                          <a:cs typeface="+mn-cs"/>
                        </a:rPr>
                        <a:t>녀 </a:t>
                      </a:r>
                      <a:r>
                        <a:rPr lang="en-US" altLang="ko-KR" sz="1400" b="1" kern="100" dirty="0" smtClean="0">
                          <a:solidFill>
                            <a:schemeClr val="bg1"/>
                          </a:solidFill>
                          <a:effectLst/>
                          <a:latin typeface="+mn-lt"/>
                          <a:ea typeface="+mn-ea"/>
                          <a:cs typeface="+mn-cs"/>
                        </a:rPr>
                        <a:t>1</a:t>
                      </a:r>
                      <a:r>
                        <a:rPr lang="ko-KR" altLang="en-US" sz="1400" b="1" kern="100" dirty="0" smtClean="0">
                          <a:solidFill>
                            <a:schemeClr val="bg1"/>
                          </a:solidFill>
                          <a:effectLst/>
                          <a:latin typeface="+mn-lt"/>
                          <a:ea typeface="+mn-ea"/>
                          <a:cs typeface="+mn-cs"/>
                        </a:rPr>
                        <a:t>월의 예측 결과 차트로 출력</a:t>
                      </a:r>
                      <a:endParaRPr lang="ko-KR" sz="1400" b="1" kern="100" dirty="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1736" marR="61736" marT="0" marB="0" anchor="ctr"/>
                </a:tc>
                <a:extLst>
                  <a:ext uri="{0D108BD9-81ED-4DB2-BD59-A6C34878D82A}">
                    <a16:rowId xmlns:a16="http://schemas.microsoft.com/office/drawing/2014/main" val="171056313"/>
                  </a:ext>
                </a:extLst>
              </a:tr>
              <a:tr h="991122">
                <a:tc>
                  <a:txBody>
                    <a:bodyPr/>
                    <a:lstStyle/>
                    <a:p>
                      <a:pPr algn="ctr" latinLnBrk="1">
                        <a:lnSpc>
                          <a:spcPct val="107000"/>
                        </a:lnSpc>
                        <a:spcAft>
                          <a:spcPts val="0"/>
                        </a:spcAft>
                      </a:pPr>
                      <a:r>
                        <a:rPr lang="en-US" sz="1400" b="1" kern="100">
                          <a:solidFill>
                            <a:schemeClr val="bg1"/>
                          </a:solidFill>
                          <a:effectLst/>
                        </a:rPr>
                        <a:t>3</a:t>
                      </a:r>
                      <a:endParaRPr lang="ko-KR" sz="1400" b="1" kern="10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1736" marR="61736" marT="0" marB="0" anchor="ctr"/>
                </a:tc>
                <a:tc>
                  <a:txBody>
                    <a:bodyPr/>
                    <a:lstStyle/>
                    <a:p>
                      <a:pPr algn="ctr" latinLnBrk="1">
                        <a:lnSpc>
                          <a:spcPct val="107000"/>
                        </a:lnSpc>
                        <a:spcAft>
                          <a:spcPts val="0"/>
                        </a:spcAft>
                      </a:pPr>
                      <a:r>
                        <a:rPr lang="en-US" altLang="ko-KR" sz="1400" b="1" kern="100" dirty="0"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Django</a:t>
                      </a:r>
                      <a:r>
                        <a:rPr lang="ko-KR" altLang="en-US" sz="1400" b="1" kern="100" dirty="0"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에서</a:t>
                      </a:r>
                      <a:r>
                        <a:rPr lang="en-US" altLang="ko-KR" sz="1400" b="1" kern="100" baseline="0" dirty="0"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 </a:t>
                      </a:r>
                      <a:r>
                        <a:rPr lang="ko-KR" altLang="en-US" sz="1400" b="1" kern="100" baseline="0" dirty="0"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해당 키워드를 검색하면 해당 관련 뉴스 내용 요약 및 </a:t>
                      </a:r>
                      <a:r>
                        <a:rPr lang="en-US" altLang="ko-KR" sz="1400" b="1" kern="100" baseline="0" dirty="0" err="1"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wordcloud</a:t>
                      </a:r>
                      <a:r>
                        <a:rPr lang="en-US" altLang="ko-KR" sz="1400" b="1" kern="100" baseline="0" dirty="0"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 </a:t>
                      </a:r>
                      <a:r>
                        <a:rPr lang="ko-KR" altLang="en-US" sz="1400" b="1" kern="100" baseline="0" dirty="0" smtClean="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출력</a:t>
                      </a:r>
                      <a:endParaRPr lang="ko-KR" sz="1400" b="1" kern="100" dirty="0">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1736" marR="61736" marT="0" marB="0" anchor="ctr"/>
                </a:tc>
                <a:extLst>
                  <a:ext uri="{0D108BD9-81ED-4DB2-BD59-A6C34878D82A}">
                    <a16:rowId xmlns:a16="http://schemas.microsoft.com/office/drawing/2014/main" val="316964123"/>
                  </a:ext>
                </a:extLst>
              </a:tr>
            </a:tbl>
          </a:graphicData>
        </a:graphic>
      </p:graphicFrame>
    </p:spTree>
    <p:extLst>
      <p:ext uri="{BB962C8B-B14F-4D97-AF65-F5344CB8AC3E}">
        <p14:creationId xmlns:p14="http://schemas.microsoft.com/office/powerpoint/2010/main" val="15536910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요구사항 분석</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smtClean="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소셜데이터</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활용 데이터 예측</a:t>
            </a:r>
            <a:endParaRPr lang="ko-KR" altLang="en-US" sz="800" dirty="0">
              <a:solidFill>
                <a:srgbClr val="05213A"/>
              </a:solidFill>
              <a:latin typeface="나눔스퀘어 Bold" panose="020B0600000101010101" pitchFamily="50" charset="-127"/>
              <a:ea typeface="나눔스퀘어 Bold" panose="020B0600000101010101" pitchFamily="50" charset="-127"/>
            </a:endParaRPr>
          </a:p>
        </p:txBody>
      </p:sp>
      <p:sp>
        <p:nvSpPr>
          <p:cNvPr id="42" name="Google Shape;259;p22"/>
          <p:cNvSpPr txBox="1">
            <a:spLocks/>
          </p:cNvSpPr>
          <p:nvPr/>
        </p:nvSpPr>
        <p:spPr>
          <a:xfrm>
            <a:off x="239198" y="1208532"/>
            <a:ext cx="8593102" cy="57125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나눔스퀘어" panose="020B0600000101010101" pitchFamily="50" charset="-127"/>
                <a:ea typeface="나눔스퀘어"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ko-KR" altLang="en-US" sz="1800" dirty="0" smtClean="0">
                <a:solidFill>
                  <a:schemeClr val="bg1"/>
                </a:solidFill>
              </a:rPr>
              <a:t>데이터의 영향을 미치는 </a:t>
            </a:r>
            <a:r>
              <a:rPr lang="ko-KR" altLang="en-US" sz="1800" dirty="0" err="1" smtClean="0">
                <a:solidFill>
                  <a:schemeClr val="bg1"/>
                </a:solidFill>
              </a:rPr>
              <a:t>팩터</a:t>
            </a:r>
            <a:r>
              <a:rPr lang="ko-KR" altLang="en-US" sz="1800" dirty="0" smtClean="0">
                <a:solidFill>
                  <a:schemeClr val="bg1"/>
                </a:solidFill>
              </a:rPr>
              <a:t> 분석</a:t>
            </a:r>
            <a:endParaRPr lang="en-US" sz="1800" dirty="0">
              <a:solidFill>
                <a:schemeClr val="bg1"/>
              </a:solidFill>
            </a:endParaRPr>
          </a:p>
        </p:txBody>
      </p:sp>
      <p:sp>
        <p:nvSpPr>
          <p:cNvPr id="43" name="직사각형 42"/>
          <p:cNvSpPr/>
          <p:nvPr/>
        </p:nvSpPr>
        <p:spPr>
          <a:xfrm>
            <a:off x="945784" y="3817873"/>
            <a:ext cx="1222358" cy="584775"/>
          </a:xfrm>
          <a:prstGeom prst="rect">
            <a:avLst/>
          </a:prstGeom>
        </p:spPr>
        <p:txBody>
          <a:bodyPr wrap="square">
            <a:spAutoFit/>
          </a:bodyPr>
          <a:lstStyle/>
          <a:p>
            <a:pPr algn="ctr"/>
            <a:r>
              <a:rPr lang="ko-KR" altLang="en-US" sz="1600" b="1" dirty="0">
                <a:solidFill>
                  <a:schemeClr val="bg1"/>
                </a:solidFill>
                <a:latin typeface="나눔스퀘어" panose="020B0600000101010101" pitchFamily="50" charset="-127"/>
                <a:ea typeface="나눔스퀘어" panose="020B0600000101010101" pitchFamily="50" charset="-127"/>
              </a:rPr>
              <a:t>음원</a:t>
            </a:r>
            <a:r>
              <a:rPr lang="en-US" altLang="ko-KR" sz="1600" b="1" dirty="0">
                <a:solidFill>
                  <a:schemeClr val="bg1"/>
                </a:solidFill>
                <a:latin typeface="나눔스퀘어" panose="020B0600000101010101" pitchFamily="50" charset="-127"/>
                <a:ea typeface="나눔스퀘어" panose="020B0600000101010101" pitchFamily="50" charset="-127"/>
              </a:rPr>
              <a:t>/</a:t>
            </a:r>
            <a:r>
              <a:rPr lang="ko-KR" altLang="en-US" sz="1600" b="1" dirty="0" smtClean="0">
                <a:solidFill>
                  <a:schemeClr val="bg1"/>
                </a:solidFill>
                <a:latin typeface="나눔스퀘어" panose="020B0600000101010101" pitchFamily="50" charset="-127"/>
                <a:ea typeface="나눔스퀘어" panose="020B0600000101010101" pitchFamily="50" charset="-127"/>
              </a:rPr>
              <a:t>음반</a:t>
            </a:r>
            <a:endParaRPr lang="en-US" altLang="ko-KR" sz="1600" b="1" dirty="0" smtClean="0">
              <a:solidFill>
                <a:schemeClr val="bg1"/>
              </a:solidFill>
              <a:latin typeface="나눔스퀘어" panose="020B0600000101010101" pitchFamily="50" charset="-127"/>
              <a:ea typeface="나눔스퀘어" panose="020B0600000101010101" pitchFamily="50" charset="-127"/>
            </a:endParaRPr>
          </a:p>
          <a:p>
            <a:pPr algn="ctr"/>
            <a:r>
              <a:rPr lang="en-US" altLang="ko-KR" sz="1600" b="1" dirty="0" smtClean="0">
                <a:solidFill>
                  <a:schemeClr val="bg1"/>
                </a:solidFill>
                <a:latin typeface="나눔스퀘어" panose="020B0600000101010101" pitchFamily="50" charset="-127"/>
                <a:ea typeface="나눔스퀘어" panose="020B0600000101010101" pitchFamily="50" charset="-127"/>
              </a:rPr>
              <a:t>(</a:t>
            </a:r>
            <a:r>
              <a:rPr lang="ko-KR" altLang="en-US" sz="1600" b="1" dirty="0" smtClean="0">
                <a:solidFill>
                  <a:schemeClr val="bg1"/>
                </a:solidFill>
                <a:latin typeface="나눔스퀘어" panose="020B0600000101010101" pitchFamily="50" charset="-127"/>
                <a:ea typeface="나눔스퀘어" panose="020B0600000101010101" pitchFamily="50" charset="-127"/>
              </a:rPr>
              <a:t>출구조사</a:t>
            </a:r>
            <a:r>
              <a:rPr lang="en-US" altLang="ko-KR" sz="1600" b="1" dirty="0" smtClean="0">
                <a:solidFill>
                  <a:schemeClr val="bg1"/>
                </a:solidFill>
                <a:latin typeface="나눔스퀘어" panose="020B0600000101010101" pitchFamily="50" charset="-127"/>
                <a:ea typeface="나눔스퀘어" panose="020B0600000101010101" pitchFamily="50" charset="-127"/>
              </a:rPr>
              <a:t>)</a:t>
            </a:r>
            <a:endParaRPr lang="ko-KR" altLang="en-US" sz="1600" b="1" dirty="0">
              <a:solidFill>
                <a:schemeClr val="bg1"/>
              </a:solidFill>
            </a:endParaRPr>
          </a:p>
        </p:txBody>
      </p:sp>
      <p:sp>
        <p:nvSpPr>
          <p:cNvPr id="46" name="직사각형 45"/>
          <p:cNvSpPr/>
          <p:nvPr/>
        </p:nvSpPr>
        <p:spPr>
          <a:xfrm>
            <a:off x="6163832" y="3817873"/>
            <a:ext cx="1844220" cy="584775"/>
          </a:xfrm>
          <a:prstGeom prst="rect">
            <a:avLst/>
          </a:prstGeom>
        </p:spPr>
        <p:txBody>
          <a:bodyPr wrap="square">
            <a:spAutoFit/>
          </a:bodyPr>
          <a:lstStyle/>
          <a:p>
            <a:pPr algn="ctr"/>
            <a:r>
              <a:rPr lang="ko-KR" altLang="en-US" sz="1600" b="1" dirty="0" smtClean="0">
                <a:solidFill>
                  <a:schemeClr val="bg1"/>
                </a:solidFill>
                <a:latin typeface="나눔스퀘어" panose="020B0600000101010101" pitchFamily="50" charset="-127"/>
                <a:ea typeface="나눔스퀘어" panose="020B0600000101010101" pitchFamily="50" charset="-127"/>
              </a:rPr>
              <a:t>네이버 뉴스</a:t>
            </a:r>
            <a:r>
              <a:rPr lang="en-US" altLang="ko-KR" sz="1600" b="1" dirty="0" smtClean="0">
                <a:solidFill>
                  <a:schemeClr val="bg1"/>
                </a:solidFill>
                <a:latin typeface="나눔스퀘어" panose="020B0600000101010101" pitchFamily="50" charset="-127"/>
                <a:ea typeface="나눔스퀘어" panose="020B0600000101010101" pitchFamily="50" charset="-127"/>
              </a:rPr>
              <a:t>,</a:t>
            </a:r>
            <a:r>
              <a:rPr lang="ko-KR" altLang="en-US" sz="1600" b="1" dirty="0" smtClean="0">
                <a:solidFill>
                  <a:schemeClr val="bg1"/>
                </a:solidFill>
                <a:latin typeface="나눔스퀘어" panose="020B0600000101010101" pitchFamily="50" charset="-127"/>
                <a:ea typeface="나눔스퀘어" panose="020B0600000101010101" pitchFamily="50" charset="-127"/>
              </a:rPr>
              <a:t>블로그</a:t>
            </a:r>
            <a:endParaRPr lang="en-US" altLang="ko-KR" sz="1600" b="1" dirty="0" smtClean="0">
              <a:solidFill>
                <a:schemeClr val="bg1"/>
              </a:solidFill>
              <a:latin typeface="나눔스퀘어" panose="020B0600000101010101" pitchFamily="50" charset="-127"/>
              <a:ea typeface="나눔스퀘어" panose="020B0600000101010101" pitchFamily="50" charset="-127"/>
            </a:endParaRPr>
          </a:p>
          <a:p>
            <a:pPr algn="ctr"/>
            <a:r>
              <a:rPr lang="en-US" altLang="ko-KR" sz="1600" b="1" dirty="0" smtClean="0">
                <a:solidFill>
                  <a:schemeClr val="bg1"/>
                </a:solidFill>
                <a:latin typeface="나눔스퀘어" panose="020B0600000101010101" pitchFamily="50" charset="-127"/>
                <a:ea typeface="나눔스퀘어" panose="020B0600000101010101" pitchFamily="50" charset="-127"/>
              </a:rPr>
              <a:t>(</a:t>
            </a:r>
            <a:r>
              <a:rPr lang="ko-KR" altLang="en-US" sz="1600" b="1" dirty="0" smtClean="0">
                <a:solidFill>
                  <a:schemeClr val="bg1"/>
                </a:solidFill>
                <a:latin typeface="나눔스퀘어" panose="020B0600000101010101" pitchFamily="50" charset="-127"/>
                <a:ea typeface="나눔스퀘어" panose="020B0600000101010101" pitchFamily="50" charset="-127"/>
              </a:rPr>
              <a:t>여론</a:t>
            </a:r>
            <a:r>
              <a:rPr lang="en-US" altLang="ko-KR" sz="1600" b="1" dirty="0" smtClean="0">
                <a:solidFill>
                  <a:schemeClr val="bg1"/>
                </a:solidFill>
                <a:latin typeface="나눔스퀘어" panose="020B0600000101010101" pitchFamily="50" charset="-127"/>
                <a:ea typeface="나눔스퀘어" panose="020B0600000101010101" pitchFamily="50" charset="-127"/>
              </a:rPr>
              <a:t>)</a:t>
            </a:r>
            <a:endParaRPr lang="ko-KR" altLang="en-US" sz="1600" b="1" dirty="0">
              <a:solidFill>
                <a:schemeClr val="bg1"/>
              </a:solidFill>
            </a:endParaRPr>
          </a:p>
        </p:txBody>
      </p:sp>
      <p:sp>
        <p:nvSpPr>
          <p:cNvPr id="9" name="직사각형 8"/>
          <p:cNvSpPr/>
          <p:nvPr/>
        </p:nvSpPr>
        <p:spPr>
          <a:xfrm>
            <a:off x="3730754" y="3817873"/>
            <a:ext cx="1426222" cy="584775"/>
          </a:xfrm>
          <a:prstGeom prst="rect">
            <a:avLst/>
          </a:prstGeom>
        </p:spPr>
        <p:txBody>
          <a:bodyPr wrap="square">
            <a:spAutoFit/>
          </a:bodyPr>
          <a:lstStyle/>
          <a:p>
            <a:pPr algn="ctr"/>
            <a:r>
              <a:rPr lang="ko-KR" altLang="en-US" sz="1600" b="1" dirty="0" smtClean="0">
                <a:solidFill>
                  <a:schemeClr val="bg1"/>
                </a:solidFill>
                <a:latin typeface="나눔스퀘어" panose="020B0600000101010101" pitchFamily="50" charset="-127"/>
                <a:ea typeface="나눔스퀘어" panose="020B0600000101010101" pitchFamily="50" charset="-127"/>
              </a:rPr>
              <a:t>미디어</a:t>
            </a:r>
            <a:endParaRPr lang="en-US" altLang="ko-KR" sz="1600" b="1" dirty="0" smtClean="0">
              <a:solidFill>
                <a:schemeClr val="bg1"/>
              </a:solidFill>
              <a:latin typeface="나눔스퀘어" panose="020B0600000101010101" pitchFamily="50" charset="-127"/>
              <a:ea typeface="나눔스퀘어" panose="020B0600000101010101" pitchFamily="50" charset="-127"/>
            </a:endParaRPr>
          </a:p>
          <a:p>
            <a:pPr algn="ctr"/>
            <a:r>
              <a:rPr lang="en-US" altLang="ko-KR" sz="1600" b="1" dirty="0" smtClean="0">
                <a:solidFill>
                  <a:schemeClr val="bg1"/>
                </a:solidFill>
                <a:latin typeface="나눔스퀘어" panose="020B0600000101010101" pitchFamily="50" charset="-127"/>
                <a:ea typeface="나눔스퀘어" panose="020B0600000101010101" pitchFamily="50" charset="-127"/>
              </a:rPr>
              <a:t>(</a:t>
            </a:r>
            <a:r>
              <a:rPr lang="ko-KR" altLang="en-US" sz="1600" b="1" dirty="0" smtClean="0">
                <a:solidFill>
                  <a:schemeClr val="bg1"/>
                </a:solidFill>
                <a:latin typeface="나눔스퀘어" panose="020B0600000101010101" pitchFamily="50" charset="-127"/>
                <a:ea typeface="나눔스퀘어" panose="020B0600000101010101" pitchFamily="50" charset="-127"/>
              </a:rPr>
              <a:t>설문조사</a:t>
            </a:r>
            <a:r>
              <a:rPr lang="en-US" altLang="ko-KR" sz="1600" b="1" dirty="0" smtClean="0">
                <a:solidFill>
                  <a:schemeClr val="bg1"/>
                </a:solidFill>
                <a:latin typeface="나눔스퀘어" panose="020B0600000101010101" pitchFamily="50" charset="-127"/>
                <a:ea typeface="나눔스퀘어" panose="020B0600000101010101" pitchFamily="50" charset="-127"/>
              </a:rPr>
              <a:t>)</a:t>
            </a:r>
            <a:endParaRPr lang="ko-KR" altLang="en-US" sz="1600" b="1" dirty="0">
              <a:solidFill>
                <a:schemeClr val="bg1"/>
              </a:solidFill>
            </a:endParaRPr>
          </a:p>
        </p:txBody>
      </p:sp>
      <p:grpSp>
        <p:nvGrpSpPr>
          <p:cNvPr id="5" name="그룹 4"/>
          <p:cNvGrpSpPr/>
          <p:nvPr/>
        </p:nvGrpSpPr>
        <p:grpSpPr>
          <a:xfrm>
            <a:off x="767783" y="2108202"/>
            <a:ext cx="1783826" cy="1543198"/>
            <a:chOff x="696343" y="2108202"/>
            <a:chExt cx="1783826" cy="1543198"/>
          </a:xfrm>
          <a:solidFill>
            <a:schemeClr val="bg1">
              <a:lumMod val="95000"/>
            </a:schemeClr>
          </a:solidFill>
        </p:grpSpPr>
        <p:grpSp>
          <p:nvGrpSpPr>
            <p:cNvPr id="13" name="Google Shape;8276;p53"/>
            <p:cNvGrpSpPr/>
            <p:nvPr/>
          </p:nvGrpSpPr>
          <p:grpSpPr>
            <a:xfrm>
              <a:off x="696343" y="2108202"/>
              <a:ext cx="1581619" cy="1436647"/>
              <a:chOff x="-8692750" y="1622100"/>
              <a:chExt cx="388325" cy="352600"/>
            </a:xfrm>
            <a:grpFill/>
          </p:grpSpPr>
          <p:sp>
            <p:nvSpPr>
              <p:cNvPr id="14" name="Google Shape;8277;p53"/>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278;p53"/>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4569;p45"/>
            <p:cNvGrpSpPr/>
            <p:nvPr/>
          </p:nvGrpSpPr>
          <p:grpSpPr>
            <a:xfrm>
              <a:off x="1578999" y="2632703"/>
              <a:ext cx="901170" cy="1018697"/>
              <a:chOff x="924450" y="2028975"/>
              <a:chExt cx="425975" cy="479750"/>
            </a:xfrm>
            <a:grpFill/>
          </p:grpSpPr>
          <p:sp>
            <p:nvSpPr>
              <p:cNvPr id="17" name="Google Shape;4570;p4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 name="Google Shape;4571;p4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4572;p4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51" name="Google Shape;9190;p55"/>
          <p:cNvGrpSpPr/>
          <p:nvPr/>
        </p:nvGrpSpPr>
        <p:grpSpPr>
          <a:xfrm>
            <a:off x="3783093" y="2141070"/>
            <a:ext cx="1395066" cy="1403780"/>
            <a:chOff x="683125" y="1955275"/>
            <a:chExt cx="299325" cy="294600"/>
          </a:xfrm>
          <a:solidFill>
            <a:schemeClr val="bg1">
              <a:lumMod val="95000"/>
            </a:schemeClr>
          </a:solidFill>
        </p:grpSpPr>
        <p:sp>
          <p:nvSpPr>
            <p:cNvPr id="52" name="Google Shape;9191;p5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192;p5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193;p5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194;p5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그룹 3"/>
          <p:cNvGrpSpPr/>
          <p:nvPr/>
        </p:nvGrpSpPr>
        <p:grpSpPr>
          <a:xfrm>
            <a:off x="6249649" y="2173564"/>
            <a:ext cx="1677013" cy="1517692"/>
            <a:chOff x="6499950" y="2381058"/>
            <a:chExt cx="1426712" cy="1310198"/>
          </a:xfrm>
          <a:solidFill>
            <a:schemeClr val="bg1">
              <a:lumMod val="95000"/>
            </a:schemeClr>
          </a:solidFill>
        </p:grpSpPr>
        <p:grpSp>
          <p:nvGrpSpPr>
            <p:cNvPr id="66" name="Google Shape;4836;p45"/>
            <p:cNvGrpSpPr/>
            <p:nvPr/>
          </p:nvGrpSpPr>
          <p:grpSpPr>
            <a:xfrm>
              <a:off x="6772275" y="2633830"/>
              <a:ext cx="889252" cy="448224"/>
              <a:chOff x="2080675" y="352325"/>
              <a:chExt cx="485000" cy="254800"/>
            </a:xfrm>
            <a:grpFill/>
          </p:grpSpPr>
          <p:sp>
            <p:nvSpPr>
              <p:cNvPr id="67" name="Google Shape;4837;p4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 name="Google Shape;4838;p4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 name="Google Shape;4998;p45"/>
            <p:cNvSpPr/>
            <p:nvPr/>
          </p:nvSpPr>
          <p:spPr>
            <a:xfrm>
              <a:off x="6499950" y="2381058"/>
              <a:ext cx="1426712" cy="1310198"/>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20615162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프로젝트 설계</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smtClean="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소셜데이터</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활용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아이돌</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인기 예측</a:t>
            </a:r>
            <a:endParaRPr lang="ko-KR" altLang="en-US" sz="800" dirty="0">
              <a:solidFill>
                <a:srgbClr val="05213A"/>
              </a:solidFill>
              <a:latin typeface="나눔스퀘어 Bold" panose="020B0600000101010101" pitchFamily="50" charset="-127"/>
              <a:ea typeface="나눔스퀘어 Bold" panose="020B0600000101010101" pitchFamily="50" charset="-127"/>
            </a:endParaRPr>
          </a:p>
        </p:txBody>
      </p:sp>
      <p:sp>
        <p:nvSpPr>
          <p:cNvPr id="3" name="평행 사변형 2"/>
          <p:cNvSpPr/>
          <p:nvPr/>
        </p:nvSpPr>
        <p:spPr>
          <a:xfrm>
            <a:off x="6824744" y="425511"/>
            <a:ext cx="694395" cy="288758"/>
          </a:xfrm>
          <a:prstGeom prst="parallelogram">
            <a:avLst/>
          </a:prstGeom>
          <a:solidFill>
            <a:srgbClr val="48FFD5"/>
          </a:solid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solidFill>
                  <a:srgbClr val="052037"/>
                </a:solidFill>
                <a:latin typeface="배달의민족 도현" panose="020B0600000101010101" pitchFamily="50" charset="-127"/>
                <a:ea typeface="배달의민족 도현" panose="020B0600000101010101" pitchFamily="50" charset="-127"/>
              </a:rPr>
              <a:t>UML</a:t>
            </a:r>
            <a:endParaRPr lang="ko-KR" altLang="en-US" sz="900" dirty="0">
              <a:solidFill>
                <a:srgbClr val="052037"/>
              </a:solidFill>
              <a:latin typeface="배달의민족 도현" panose="020B0600000101010101" pitchFamily="50" charset="-127"/>
              <a:ea typeface="배달의민족 도현" panose="020B0600000101010101" pitchFamily="50" charset="-127"/>
            </a:endParaRPr>
          </a:p>
        </p:txBody>
      </p:sp>
      <p:sp>
        <p:nvSpPr>
          <p:cNvPr id="5" name="평행 사변형 4"/>
          <p:cNvSpPr/>
          <p:nvPr/>
        </p:nvSpPr>
        <p:spPr>
          <a:xfrm>
            <a:off x="7481324"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latin typeface="배달의민족 도현" panose="020B0600000101010101" pitchFamily="50" charset="-127"/>
                <a:ea typeface="배달의민족 도현" panose="020B0600000101010101" pitchFamily="50" charset="-127"/>
              </a:rPr>
              <a:t>FLOW</a:t>
            </a:r>
            <a:endParaRPr lang="ko-KR" altLang="en-US" sz="900" dirty="0">
              <a:latin typeface="배달의민족 도현" panose="020B0600000101010101" pitchFamily="50" charset="-127"/>
              <a:ea typeface="배달의민족 도현" panose="020B0600000101010101" pitchFamily="50" charset="-127"/>
            </a:endParaRPr>
          </a:p>
        </p:txBody>
      </p:sp>
      <p:sp>
        <p:nvSpPr>
          <p:cNvPr id="6" name="평행 사변형 5"/>
          <p:cNvSpPr/>
          <p:nvPr/>
        </p:nvSpPr>
        <p:spPr>
          <a:xfrm>
            <a:off x="8137905"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latin typeface="배달의민족 도현" panose="020B0600000101010101" pitchFamily="50" charset="-127"/>
                <a:ea typeface="배달의민족 도현" panose="020B0600000101010101" pitchFamily="50" charset="-127"/>
              </a:rPr>
              <a:t>DETAIL</a:t>
            </a:r>
            <a:endParaRPr lang="ko-KR" altLang="en-US" sz="900" dirty="0">
              <a:latin typeface="배달의민족 도현" panose="020B0600000101010101" pitchFamily="50" charset="-127"/>
              <a:ea typeface="배달의민족 도현" panose="020B0600000101010101" pitchFamily="50" charset="-127"/>
            </a:endParaRPr>
          </a:p>
        </p:txBody>
      </p:sp>
    </p:spTree>
    <p:extLst>
      <p:ext uri="{BB962C8B-B14F-4D97-AF65-F5344CB8AC3E}">
        <p14:creationId xmlns:p14="http://schemas.microsoft.com/office/powerpoint/2010/main" val="34537621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smtClean="0"/>
              <a:t>프로젝트 설계</a:t>
            </a:r>
            <a:endParaRPr lang="ko-KR" altLang="en-US" dirty="0"/>
          </a:p>
        </p:txBody>
      </p:sp>
      <p:sp>
        <p:nvSpPr>
          <p:cNvPr id="41" name="제목 1"/>
          <p:cNvSpPr txBox="1">
            <a:spLocks/>
          </p:cNvSpPr>
          <p:nvPr/>
        </p:nvSpPr>
        <p:spPr>
          <a:xfrm>
            <a:off x="178755" y="1600"/>
            <a:ext cx="4510123" cy="190905"/>
          </a:xfrm>
          <a:prstGeom prst="rect">
            <a:avLst/>
          </a:prstGeom>
          <a:noFill/>
          <a:ln>
            <a:noFill/>
          </a:ln>
        </p:spPr>
        <p:txBody>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3000" b="0" i="0" u="none" strike="noStrike" cap="none">
                <a:solidFill>
                  <a:schemeClr val="bg1"/>
                </a:solidFill>
                <a:latin typeface="배달의민족 도현" panose="020B0600000101010101" pitchFamily="50" charset="-127"/>
                <a:ea typeface="배달의민족 도현" panose="020B0600000101010101" pitchFamily="50" charset="-12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altLang="ko-KR" sz="800" dirty="0" smtClean="0">
                <a:solidFill>
                  <a:srgbClr val="05213A"/>
                </a:solidFill>
                <a:latin typeface="나눔스퀘어 Bold" panose="020B0600000101010101" pitchFamily="50" charset="-127"/>
                <a:ea typeface="나눔스퀘어 Bold" panose="020B0600000101010101" pitchFamily="50" charset="-127"/>
              </a:rPr>
              <a:t>Project :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소셜데이터</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활용 </a:t>
            </a:r>
            <a:r>
              <a:rPr lang="ko-KR" altLang="en-US" sz="800" dirty="0" err="1" smtClean="0">
                <a:solidFill>
                  <a:srgbClr val="05213A"/>
                </a:solidFill>
                <a:latin typeface="나눔스퀘어 Bold" panose="020B0600000101010101" pitchFamily="50" charset="-127"/>
                <a:ea typeface="나눔스퀘어 Bold" panose="020B0600000101010101" pitchFamily="50" charset="-127"/>
              </a:rPr>
              <a:t>아이돌</a:t>
            </a:r>
            <a:r>
              <a:rPr lang="ko-KR" altLang="en-US" sz="800" dirty="0" smtClean="0">
                <a:solidFill>
                  <a:srgbClr val="05213A"/>
                </a:solidFill>
                <a:latin typeface="나눔스퀘어 Bold" panose="020B0600000101010101" pitchFamily="50" charset="-127"/>
                <a:ea typeface="나눔스퀘어 Bold" panose="020B0600000101010101" pitchFamily="50" charset="-127"/>
              </a:rPr>
              <a:t> 인기 예측</a:t>
            </a:r>
            <a:endParaRPr lang="ko-KR" altLang="en-US" sz="800" dirty="0">
              <a:solidFill>
                <a:srgbClr val="05213A"/>
              </a:solidFill>
              <a:latin typeface="나눔스퀘어 Bold" panose="020B0600000101010101" pitchFamily="50" charset="-127"/>
              <a:ea typeface="나눔스퀘어 Bold" panose="020B0600000101010101" pitchFamily="50" charset="-127"/>
            </a:endParaRPr>
          </a:p>
        </p:txBody>
      </p:sp>
      <p:sp>
        <p:nvSpPr>
          <p:cNvPr id="3" name="평행 사변형 2"/>
          <p:cNvSpPr/>
          <p:nvPr/>
        </p:nvSpPr>
        <p:spPr>
          <a:xfrm>
            <a:off x="6824744"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a:latin typeface="배달의민족 도현" panose="020B0600000101010101" pitchFamily="50" charset="-127"/>
                <a:ea typeface="배달의민족 도현" panose="020B0600000101010101" pitchFamily="50" charset="-127"/>
              </a:rPr>
              <a:t>UML</a:t>
            </a:r>
            <a:endParaRPr lang="ko-KR" altLang="en-US" sz="900" dirty="0">
              <a:latin typeface="배달의민족 도현" panose="020B0600000101010101" pitchFamily="50" charset="-127"/>
              <a:ea typeface="배달의민족 도현" panose="020B0600000101010101" pitchFamily="50" charset="-127"/>
            </a:endParaRPr>
          </a:p>
        </p:txBody>
      </p:sp>
      <p:sp>
        <p:nvSpPr>
          <p:cNvPr id="5" name="평행 사변형 4"/>
          <p:cNvSpPr/>
          <p:nvPr/>
        </p:nvSpPr>
        <p:spPr>
          <a:xfrm>
            <a:off x="7481324" y="425511"/>
            <a:ext cx="694395" cy="288758"/>
          </a:xfrm>
          <a:prstGeom prst="parallelogram">
            <a:avLst/>
          </a:prstGeom>
          <a:solidFill>
            <a:srgbClr val="48FFD5"/>
          </a:solidFill>
          <a:ln w="3175">
            <a:solidFill>
              <a:srgbClr val="48FFD5"/>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a:solidFill>
                  <a:srgbClr val="052037"/>
                </a:solidFill>
                <a:latin typeface="배달의민족 도현" panose="020B0600000101010101" pitchFamily="50" charset="-127"/>
                <a:ea typeface="배달의민족 도현" panose="020B0600000101010101" pitchFamily="50" charset="-127"/>
              </a:rPr>
              <a:t>FLOW</a:t>
            </a:r>
            <a:endParaRPr lang="ko-KR" altLang="en-US" sz="900" dirty="0">
              <a:solidFill>
                <a:srgbClr val="052037"/>
              </a:solidFill>
              <a:latin typeface="배달의민족 도현" panose="020B0600000101010101" pitchFamily="50" charset="-127"/>
              <a:ea typeface="배달의민족 도현" panose="020B0600000101010101" pitchFamily="50" charset="-127"/>
            </a:endParaRPr>
          </a:p>
        </p:txBody>
      </p:sp>
      <p:sp>
        <p:nvSpPr>
          <p:cNvPr id="6" name="평행 사변형 5"/>
          <p:cNvSpPr/>
          <p:nvPr/>
        </p:nvSpPr>
        <p:spPr>
          <a:xfrm>
            <a:off x="8137905" y="425511"/>
            <a:ext cx="694395" cy="288758"/>
          </a:xfrm>
          <a:prstGeom prst="parallelogram">
            <a:avLst/>
          </a:prstGeom>
          <a:noFill/>
          <a:ln w="3175">
            <a:solidFill>
              <a:srgbClr val="48FFD5">
                <a:alpha val="43922"/>
              </a:srgb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dirty="0" smtClean="0">
                <a:latin typeface="배달의민족 도현" panose="020B0600000101010101" pitchFamily="50" charset="-127"/>
                <a:ea typeface="배달의민족 도현" panose="020B0600000101010101" pitchFamily="50" charset="-127"/>
              </a:rPr>
              <a:t>DETAIL</a:t>
            </a:r>
            <a:endParaRPr lang="ko-KR" altLang="en-US" sz="900" dirty="0">
              <a:latin typeface="배달의민족 도현" panose="020B0600000101010101" pitchFamily="50" charset="-127"/>
              <a:ea typeface="배달의민족 도현" panose="020B0600000101010101" pitchFamily="50" charset="-127"/>
            </a:endParaRPr>
          </a:p>
        </p:txBody>
      </p:sp>
    </p:spTree>
    <p:extLst>
      <p:ext uri="{BB962C8B-B14F-4D97-AF65-F5344CB8AC3E}">
        <p14:creationId xmlns:p14="http://schemas.microsoft.com/office/powerpoint/2010/main" val="1924727263"/>
      </p:ext>
    </p:extLst>
  </p:cSld>
  <p:clrMapOvr>
    <a:masterClrMapping/>
  </p:clrMapOvr>
  <p:timing>
    <p:tnLst>
      <p:par>
        <p:cTn id="1" dur="indefinite" restart="never" nodeType="tmRoot"/>
      </p:par>
    </p:tnLst>
  </p:timing>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1214</TotalTime>
  <Words>664</Words>
  <Application>Microsoft Office PowerPoint</Application>
  <PresentationFormat>화면 슬라이드 쇼(16:9)</PresentationFormat>
  <Paragraphs>131</Paragraphs>
  <Slides>32</Slides>
  <Notes>30</Notes>
  <HiddenSlides>0</HiddenSlides>
  <MMClips>0</MMClips>
  <ScaleCrop>false</ScaleCrop>
  <HeadingPairs>
    <vt:vector size="6" baseType="variant">
      <vt:variant>
        <vt:lpstr>사용한 글꼴</vt:lpstr>
      </vt:variant>
      <vt:variant>
        <vt:i4>11</vt:i4>
      </vt:variant>
      <vt:variant>
        <vt:lpstr>테마</vt:lpstr>
      </vt:variant>
      <vt:variant>
        <vt:i4>1</vt:i4>
      </vt:variant>
      <vt:variant>
        <vt:lpstr>슬라이드 제목</vt:lpstr>
      </vt:variant>
      <vt:variant>
        <vt:i4>32</vt:i4>
      </vt:variant>
    </vt:vector>
  </HeadingPairs>
  <TitlesOfParts>
    <vt:vector size="44" baseType="lpstr">
      <vt:lpstr>Lato Regular</vt:lpstr>
      <vt:lpstr>Roboto Black</vt:lpstr>
      <vt:lpstr>Roboto Mono Thin</vt:lpstr>
      <vt:lpstr>Roboto Thin</vt:lpstr>
      <vt:lpstr>나눔스퀘어</vt:lpstr>
      <vt:lpstr>나눔스퀘어 Bold</vt:lpstr>
      <vt:lpstr>나눔스퀘어 ExtraBold</vt:lpstr>
      <vt:lpstr>맑은 고딕</vt:lpstr>
      <vt:lpstr>배달의민족 도현</vt:lpstr>
      <vt:lpstr>Arial</vt:lpstr>
      <vt:lpstr>Times New Roman</vt:lpstr>
      <vt:lpstr>WEB PROPOSAL</vt:lpstr>
      <vt:lpstr>PROJECT PORTFOLIO</vt:lpstr>
      <vt:lpstr>2020년 총선 예측 프로그램</vt:lpstr>
      <vt:lpstr>소셜데이터 활용 선거 결과 예측</vt:lpstr>
      <vt:lpstr>프로젝트 개요</vt:lpstr>
      <vt:lpstr>관련 기술 - 개발 환경</vt:lpstr>
      <vt:lpstr>프로젝트 목표</vt:lpstr>
      <vt:lpstr>요구사항 분석</vt:lpstr>
      <vt:lpstr>프로젝트 설계</vt:lpstr>
      <vt:lpstr>프로젝트 설계</vt:lpstr>
      <vt:lpstr>프로젝트 설계</vt:lpstr>
      <vt:lpstr>PowerPoint 프레젠테이션</vt:lpstr>
      <vt:lpstr>구현 (Django 웹사이트)</vt:lpstr>
      <vt:lpstr>구현 (Django 웹사이트)</vt:lpstr>
      <vt:lpstr>청정 정보의 시대! 신뢰도 딥러닝분석</vt:lpstr>
      <vt:lpstr>프로젝트 설계</vt:lpstr>
      <vt:lpstr>프로젝트 설계</vt:lpstr>
      <vt:lpstr>프로젝트 설계</vt:lpstr>
      <vt:lpstr>구현</vt:lpstr>
      <vt:lpstr>THANKS!</vt:lpstr>
      <vt:lpstr>PowerPoint 프레젠테이션</vt:lpstr>
      <vt:lpstr>Use our editable graphic resources...</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PORTFOLIO</dc:title>
  <dc:creator>User</dc:creator>
  <cp:lastModifiedBy>User</cp:lastModifiedBy>
  <cp:revision>170</cp:revision>
  <dcterms:modified xsi:type="dcterms:W3CDTF">2020-01-23T04:20:48Z</dcterms:modified>
</cp:coreProperties>
</file>